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Lst>
  <p:sldSz cx="13004800" cy="97536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b="0" baseline="0" cap="none" i="0" spc="0" strike="noStrike" sz="1400" u="none" kumimoji="0" normalizeH="0">
        <a:ln>
          <a:noFill/>
        </a:ln>
        <a:solidFill>
          <a:srgbClr val="000000"/>
        </a:solidFill>
        <a:effectLst/>
        <a:uFillTx/>
        <a:latin typeface="+mj-lt"/>
        <a:ea typeface="+mj-ea"/>
        <a:cs typeface="+mj-cs"/>
        <a:sym typeface="Arial"/>
      </a:defRPr>
    </a:lvl1pPr>
    <a:lvl2pPr marL="0" marR="0" indent="0" algn="l" defTabSz="914400" rtl="0" fontAlgn="auto" latinLnBrk="0" hangingPunct="0">
      <a:lnSpc>
        <a:spcPct val="100000"/>
      </a:lnSpc>
      <a:spcBef>
        <a:spcPts val="0"/>
      </a:spcBef>
      <a:spcAft>
        <a:spcPts val="0"/>
      </a:spcAft>
      <a:buClrTx/>
      <a:buSzTx/>
      <a:buFontTx/>
      <a:buNone/>
      <a:tabLst/>
      <a:defRPr b="0" baseline="0" cap="none" i="0" spc="0" strike="noStrike" sz="1400" u="none" kumimoji="0" normalizeH="0">
        <a:ln>
          <a:noFill/>
        </a:ln>
        <a:solidFill>
          <a:srgbClr val="000000"/>
        </a:solidFill>
        <a:effectLst/>
        <a:uFillTx/>
        <a:latin typeface="+mj-lt"/>
        <a:ea typeface="+mj-ea"/>
        <a:cs typeface="+mj-cs"/>
        <a:sym typeface="Arial"/>
      </a:defRPr>
    </a:lvl2pPr>
    <a:lvl3pPr marL="0" marR="0" indent="0" algn="l" defTabSz="914400" rtl="0" fontAlgn="auto" latinLnBrk="0" hangingPunct="0">
      <a:lnSpc>
        <a:spcPct val="100000"/>
      </a:lnSpc>
      <a:spcBef>
        <a:spcPts val="0"/>
      </a:spcBef>
      <a:spcAft>
        <a:spcPts val="0"/>
      </a:spcAft>
      <a:buClrTx/>
      <a:buSzTx/>
      <a:buFontTx/>
      <a:buNone/>
      <a:tabLst/>
      <a:defRPr b="0" baseline="0" cap="none" i="0" spc="0" strike="noStrike" sz="1400" u="none" kumimoji="0" normalizeH="0">
        <a:ln>
          <a:noFill/>
        </a:ln>
        <a:solidFill>
          <a:srgbClr val="000000"/>
        </a:solidFill>
        <a:effectLst/>
        <a:uFillTx/>
        <a:latin typeface="+mj-lt"/>
        <a:ea typeface="+mj-ea"/>
        <a:cs typeface="+mj-cs"/>
        <a:sym typeface="Arial"/>
      </a:defRPr>
    </a:lvl3pPr>
    <a:lvl4pPr marL="0" marR="0" indent="0" algn="l" defTabSz="914400" rtl="0" fontAlgn="auto" latinLnBrk="0" hangingPunct="0">
      <a:lnSpc>
        <a:spcPct val="100000"/>
      </a:lnSpc>
      <a:spcBef>
        <a:spcPts val="0"/>
      </a:spcBef>
      <a:spcAft>
        <a:spcPts val="0"/>
      </a:spcAft>
      <a:buClrTx/>
      <a:buSzTx/>
      <a:buFontTx/>
      <a:buNone/>
      <a:tabLst/>
      <a:defRPr b="0" baseline="0" cap="none" i="0" spc="0" strike="noStrike" sz="1400" u="none" kumimoji="0" normalizeH="0">
        <a:ln>
          <a:noFill/>
        </a:ln>
        <a:solidFill>
          <a:srgbClr val="000000"/>
        </a:solidFill>
        <a:effectLst/>
        <a:uFillTx/>
        <a:latin typeface="+mj-lt"/>
        <a:ea typeface="+mj-ea"/>
        <a:cs typeface="+mj-cs"/>
        <a:sym typeface="Arial"/>
      </a:defRPr>
    </a:lvl4pPr>
    <a:lvl5pPr marL="0" marR="0" indent="0" algn="l" defTabSz="914400" rtl="0" fontAlgn="auto" latinLnBrk="0" hangingPunct="0">
      <a:lnSpc>
        <a:spcPct val="100000"/>
      </a:lnSpc>
      <a:spcBef>
        <a:spcPts val="0"/>
      </a:spcBef>
      <a:spcAft>
        <a:spcPts val="0"/>
      </a:spcAft>
      <a:buClrTx/>
      <a:buSzTx/>
      <a:buFontTx/>
      <a:buNone/>
      <a:tabLst/>
      <a:defRPr b="0" baseline="0" cap="none" i="0" spc="0" strike="noStrike" sz="1400" u="none" kumimoji="0" normalizeH="0">
        <a:ln>
          <a:noFill/>
        </a:ln>
        <a:solidFill>
          <a:srgbClr val="000000"/>
        </a:solidFill>
        <a:effectLst/>
        <a:uFillTx/>
        <a:latin typeface="+mj-lt"/>
        <a:ea typeface="+mj-ea"/>
        <a:cs typeface="+mj-cs"/>
        <a:sym typeface="Arial"/>
      </a:defRPr>
    </a:lvl5pPr>
    <a:lvl6pPr marL="0" marR="0" indent="0" algn="l" defTabSz="914400" rtl="0" fontAlgn="auto" latinLnBrk="0" hangingPunct="0">
      <a:lnSpc>
        <a:spcPct val="100000"/>
      </a:lnSpc>
      <a:spcBef>
        <a:spcPts val="0"/>
      </a:spcBef>
      <a:spcAft>
        <a:spcPts val="0"/>
      </a:spcAft>
      <a:buClrTx/>
      <a:buSzTx/>
      <a:buFontTx/>
      <a:buNone/>
      <a:tabLst/>
      <a:defRPr b="0" baseline="0" cap="none" i="0" spc="0" strike="noStrike" sz="1400" u="none" kumimoji="0" normalizeH="0">
        <a:ln>
          <a:noFill/>
        </a:ln>
        <a:solidFill>
          <a:srgbClr val="000000"/>
        </a:solidFill>
        <a:effectLst/>
        <a:uFillTx/>
        <a:latin typeface="+mj-lt"/>
        <a:ea typeface="+mj-ea"/>
        <a:cs typeface="+mj-cs"/>
        <a:sym typeface="Arial"/>
      </a:defRPr>
    </a:lvl6pPr>
    <a:lvl7pPr marL="0" marR="0" indent="0" algn="l" defTabSz="914400" rtl="0" fontAlgn="auto" latinLnBrk="0" hangingPunct="0">
      <a:lnSpc>
        <a:spcPct val="100000"/>
      </a:lnSpc>
      <a:spcBef>
        <a:spcPts val="0"/>
      </a:spcBef>
      <a:spcAft>
        <a:spcPts val="0"/>
      </a:spcAft>
      <a:buClrTx/>
      <a:buSzTx/>
      <a:buFontTx/>
      <a:buNone/>
      <a:tabLst/>
      <a:defRPr b="0" baseline="0" cap="none" i="0" spc="0" strike="noStrike" sz="1400" u="none" kumimoji="0" normalizeH="0">
        <a:ln>
          <a:noFill/>
        </a:ln>
        <a:solidFill>
          <a:srgbClr val="000000"/>
        </a:solidFill>
        <a:effectLst/>
        <a:uFillTx/>
        <a:latin typeface="+mj-lt"/>
        <a:ea typeface="+mj-ea"/>
        <a:cs typeface="+mj-cs"/>
        <a:sym typeface="Arial"/>
      </a:defRPr>
    </a:lvl7pPr>
    <a:lvl8pPr marL="0" marR="0" indent="0" algn="l" defTabSz="914400" rtl="0" fontAlgn="auto" latinLnBrk="0" hangingPunct="0">
      <a:lnSpc>
        <a:spcPct val="100000"/>
      </a:lnSpc>
      <a:spcBef>
        <a:spcPts val="0"/>
      </a:spcBef>
      <a:spcAft>
        <a:spcPts val="0"/>
      </a:spcAft>
      <a:buClrTx/>
      <a:buSzTx/>
      <a:buFontTx/>
      <a:buNone/>
      <a:tabLst/>
      <a:defRPr b="0" baseline="0" cap="none" i="0" spc="0" strike="noStrike" sz="1400" u="none" kumimoji="0" normalizeH="0">
        <a:ln>
          <a:noFill/>
        </a:ln>
        <a:solidFill>
          <a:srgbClr val="000000"/>
        </a:solidFill>
        <a:effectLst/>
        <a:uFillTx/>
        <a:latin typeface="+mj-lt"/>
        <a:ea typeface="+mj-ea"/>
        <a:cs typeface="+mj-cs"/>
        <a:sym typeface="Arial"/>
      </a:defRPr>
    </a:lvl8pPr>
    <a:lvl9pPr marL="0" marR="0" indent="0" algn="l" defTabSz="914400" rtl="0" fontAlgn="auto" latinLnBrk="0" hangingPunct="0">
      <a:lnSpc>
        <a:spcPct val="100000"/>
      </a:lnSpc>
      <a:spcBef>
        <a:spcPts val="0"/>
      </a:spcBef>
      <a:spcAft>
        <a:spcPts val="0"/>
      </a:spcAft>
      <a:buClrTx/>
      <a:buSzTx/>
      <a:buFontTx/>
      <a:buNone/>
      <a:tabLst/>
      <a:defRPr b="0" baseline="0" cap="none" i="0" spc="0" strike="noStrike" sz="1400" u="none" kumimoji="0" normalizeH="0">
        <a:ln>
          <a:noFill/>
        </a:ln>
        <a:solidFill>
          <a:srgbClr val="000000"/>
        </a:solidFill>
        <a:effectLst/>
        <a:uFillTx/>
        <a:latin typeface="+mj-lt"/>
        <a:ea typeface="+mj-ea"/>
        <a:cs typeface="+mj-cs"/>
        <a:sym typeface="Arial"/>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DFFF"/>
          </a:solidFill>
        </a:fill>
      </a:tcStyle>
    </a:wholeTbl>
    <a:band2H>
      <a:tcTxStyle b="def" i="def"/>
      <a:tcStyle>
        <a:tcBdr/>
        <a:fill>
          <a:solidFill>
            <a:srgbClr val="E6F0FF"/>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1F0CC"/>
          </a:solidFill>
        </a:fill>
      </a:tcStyle>
    </a:wholeTbl>
    <a:band2H>
      <a:tcTxStyle b="def" i="def"/>
      <a:tcStyle>
        <a:tcBdr/>
        <a:fill>
          <a:solidFill>
            <a:srgbClr val="EAF8E7"/>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9D1E1"/>
          </a:solidFill>
        </a:fill>
      </a:tcStyle>
    </a:wholeTbl>
    <a:band2H>
      <a:tcTxStyle b="def" i="def"/>
      <a:tcStyle>
        <a:tcBdr/>
        <a:fill>
          <a:solidFill>
            <a:srgbClr val="FCE9F0"/>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b="def" i="def"/>
      <a:tcStyle>
        <a:tcBdr/>
        <a:fill>
          <a:solidFill>
            <a:srgbClr val="FFFFFF"/>
          </a:solidFill>
        </a:fill>
      </a:tcStyle>
    </a:band2H>
    <a:firstCol>
      <a:tcTxStyle b="on" i="off">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aj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b="def" i="def"/>
      <a:tcStyle>
        <a:tcBdr/>
        <a:fill>
          <a:solidFill>
            <a:srgbClr val="E6E6E6"/>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b="def" i="def"/>
      <a:tcStyle>
        <a:tcBdr/>
        <a:fill>
          <a:solidFill>
            <a:srgbClr val="FFFFFF"/>
          </a:solidFill>
        </a:fill>
      </a:tcStyle>
    </a:band2H>
    <a:firstCol>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116" name="Shape 116"/>
          <p:cNvSpPr/>
          <p:nvPr>
            <p:ph type="sldImg"/>
          </p:nvPr>
        </p:nvSpPr>
        <p:spPr>
          <a:xfrm>
            <a:off x="1143000" y="685800"/>
            <a:ext cx="4572000" cy="3429000"/>
          </a:xfrm>
          <a:prstGeom prst="rect">
            <a:avLst/>
          </a:prstGeom>
        </p:spPr>
        <p:txBody>
          <a:bodyPr/>
          <a:lstStyle/>
          <a:p>
            <a:pPr/>
          </a:p>
        </p:txBody>
      </p:sp>
      <p:sp>
        <p:nvSpPr>
          <p:cNvPr id="117" name="Shape 117"/>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latinLnBrk="0">
      <a:defRPr sz="1400">
        <a:latin typeface="+mj-lt"/>
        <a:ea typeface="+mj-ea"/>
        <a:cs typeface="+mj-cs"/>
        <a:sym typeface="Arial"/>
      </a:defRPr>
    </a:lvl1pPr>
    <a:lvl2pPr indent="228600" latinLnBrk="0">
      <a:defRPr sz="1400">
        <a:latin typeface="+mj-lt"/>
        <a:ea typeface="+mj-ea"/>
        <a:cs typeface="+mj-cs"/>
        <a:sym typeface="Arial"/>
      </a:defRPr>
    </a:lvl2pPr>
    <a:lvl3pPr indent="457200" latinLnBrk="0">
      <a:defRPr sz="1400">
        <a:latin typeface="+mj-lt"/>
        <a:ea typeface="+mj-ea"/>
        <a:cs typeface="+mj-cs"/>
        <a:sym typeface="Arial"/>
      </a:defRPr>
    </a:lvl3pPr>
    <a:lvl4pPr indent="685800" latinLnBrk="0">
      <a:defRPr sz="1400">
        <a:latin typeface="+mj-lt"/>
        <a:ea typeface="+mj-ea"/>
        <a:cs typeface="+mj-cs"/>
        <a:sym typeface="Arial"/>
      </a:defRPr>
    </a:lvl4pPr>
    <a:lvl5pPr indent="914400" latinLnBrk="0">
      <a:defRPr sz="1400">
        <a:latin typeface="+mj-lt"/>
        <a:ea typeface="+mj-ea"/>
        <a:cs typeface="+mj-cs"/>
        <a:sym typeface="Arial"/>
      </a:defRPr>
    </a:lvl5pPr>
    <a:lvl6pPr indent="1143000" latinLnBrk="0">
      <a:defRPr sz="1400">
        <a:latin typeface="+mj-lt"/>
        <a:ea typeface="+mj-ea"/>
        <a:cs typeface="+mj-cs"/>
        <a:sym typeface="Arial"/>
      </a:defRPr>
    </a:lvl6pPr>
    <a:lvl7pPr indent="1371600" latinLnBrk="0">
      <a:defRPr sz="1400">
        <a:latin typeface="+mj-lt"/>
        <a:ea typeface="+mj-ea"/>
        <a:cs typeface="+mj-cs"/>
        <a:sym typeface="Arial"/>
      </a:defRPr>
    </a:lvl7pPr>
    <a:lvl8pPr indent="1600200" latinLnBrk="0">
      <a:defRPr sz="1400">
        <a:latin typeface="+mj-lt"/>
        <a:ea typeface="+mj-ea"/>
        <a:cs typeface="+mj-cs"/>
        <a:sym typeface="Arial"/>
      </a:defRPr>
    </a:lvl8pPr>
    <a:lvl9pPr indent="1828800" latinLnBrk="0">
      <a:defRPr sz="1400">
        <a:latin typeface="+mj-lt"/>
        <a:ea typeface="+mj-ea"/>
        <a:cs typeface="+mj-cs"/>
        <a:sym typeface="Arial"/>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1" showMasterPhAnim="1">
  <p:cSld name="TITLE">
    <p:spTree>
      <p:nvGrpSpPr>
        <p:cNvPr id="1" name=""/>
        <p:cNvGrpSpPr/>
        <p:nvPr/>
      </p:nvGrpSpPr>
      <p:grpSpPr>
        <a:xfrm>
          <a:off x="0" y="0"/>
          <a:ext cx="0" cy="0"/>
          <a:chOff x="0" y="0"/>
          <a:chExt cx="0" cy="0"/>
        </a:xfrm>
      </p:grpSpPr>
      <p:sp>
        <p:nvSpPr>
          <p:cNvPr id="11" name="Title Text"/>
          <p:cNvSpPr txBox="1"/>
          <p:nvPr>
            <p:ph type="title"/>
          </p:nvPr>
        </p:nvSpPr>
        <p:spPr>
          <a:xfrm>
            <a:off x="1270000" y="1638300"/>
            <a:ext cx="10464800" cy="3302000"/>
          </a:xfrm>
          <a:prstGeom prst="rect">
            <a:avLst/>
          </a:prstGeom>
        </p:spPr>
        <p:txBody>
          <a:bodyPr anchor="b"/>
          <a:lstStyle/>
          <a:p>
            <a:pPr/>
            <a:r>
              <a:t>Title Text</a:t>
            </a:r>
          </a:p>
        </p:txBody>
      </p:sp>
      <p:sp>
        <p:nvSpPr>
          <p:cNvPr id="12" name="Body Level One…"/>
          <p:cNvSpPr txBox="1"/>
          <p:nvPr>
            <p:ph type="body" sz="quarter" idx="1"/>
          </p:nvPr>
        </p:nvSpPr>
        <p:spPr>
          <a:xfrm>
            <a:off x="1270000" y="5041900"/>
            <a:ext cx="10464800" cy="1130300"/>
          </a:xfrm>
          <a:prstGeom prst="rect">
            <a:avLst/>
          </a:prstGeom>
        </p:spPr>
        <p:txBody>
          <a:bodyPr anchor="t"/>
          <a:lstStyle>
            <a:lvl1pPr marL="228600" indent="0" algn="ctr">
              <a:spcBef>
                <a:spcPts val="0"/>
              </a:spcBef>
              <a:buClrTx/>
              <a:buSzTx/>
              <a:buFontTx/>
              <a:buNone/>
              <a:defRPr sz="3700"/>
            </a:lvl1pPr>
            <a:lvl2pPr marL="228600" indent="457200" algn="ctr">
              <a:spcBef>
                <a:spcPts val="0"/>
              </a:spcBef>
              <a:buClrTx/>
              <a:buSzTx/>
              <a:buFontTx/>
              <a:buNone/>
              <a:defRPr sz="3700"/>
            </a:lvl2pPr>
            <a:lvl3pPr marL="228600" indent="914400" algn="ctr">
              <a:spcBef>
                <a:spcPts val="0"/>
              </a:spcBef>
              <a:buClrTx/>
              <a:buSzTx/>
              <a:buFontTx/>
              <a:buNone/>
              <a:defRPr sz="3700"/>
            </a:lvl3pPr>
            <a:lvl4pPr marL="228600" indent="1371600" algn="ctr">
              <a:spcBef>
                <a:spcPts val="0"/>
              </a:spcBef>
              <a:buClrTx/>
              <a:buSzTx/>
              <a:buFontTx/>
              <a:buNone/>
              <a:defRPr sz="3700"/>
            </a:lvl4pPr>
            <a:lvl5pPr marL="228600" indent="1828800" algn="ctr">
              <a:spcBef>
                <a:spcPts val="0"/>
              </a:spcBef>
              <a:buClrTx/>
              <a:buSzTx/>
              <a:buFontTx/>
              <a:buNone/>
              <a:defRPr sz="3700"/>
            </a:lvl5pPr>
          </a:lstStyle>
          <a:p>
            <a:pPr/>
            <a:r>
              <a:t>Body Level One</a:t>
            </a:r>
          </a:p>
          <a:p>
            <a:pPr lvl="1"/>
            <a:r>
              <a:t>Body Level Two</a:t>
            </a:r>
          </a:p>
          <a:p>
            <a:pPr lvl="2"/>
            <a:r>
              <a:t>Body Level Three</a:t>
            </a:r>
          </a:p>
          <a:p>
            <a:pPr lvl="3"/>
            <a:r>
              <a:t>Body Level Four</a:t>
            </a:r>
          </a:p>
          <a:p>
            <a:pPr lvl="4"/>
            <a:r>
              <a:t>Body Level Five</a:t>
            </a:r>
          </a:p>
        </p:txBody>
      </p:sp>
      <p:sp>
        <p:nvSpPr>
          <p:cNvPr id="13"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Quote">
    <p:spTree>
      <p:nvGrpSpPr>
        <p:cNvPr id="1" name=""/>
        <p:cNvGrpSpPr/>
        <p:nvPr/>
      </p:nvGrpSpPr>
      <p:grpSpPr>
        <a:xfrm>
          <a:off x="0" y="0"/>
          <a:ext cx="0" cy="0"/>
          <a:chOff x="0" y="0"/>
          <a:chExt cx="0" cy="0"/>
        </a:xfrm>
      </p:grpSpPr>
      <p:sp>
        <p:nvSpPr>
          <p:cNvPr id="93" name="Body Level One…"/>
          <p:cNvSpPr txBox="1"/>
          <p:nvPr>
            <p:ph type="body" sz="quarter" idx="1"/>
          </p:nvPr>
        </p:nvSpPr>
        <p:spPr>
          <a:xfrm>
            <a:off x="1270000" y="6362700"/>
            <a:ext cx="10464800" cy="461366"/>
          </a:xfrm>
          <a:prstGeom prst="rect">
            <a:avLst/>
          </a:prstGeom>
        </p:spPr>
        <p:txBody>
          <a:bodyPr anchor="t"/>
          <a:lstStyle>
            <a:lvl1pPr marL="228600" indent="0" algn="ctr">
              <a:spcBef>
                <a:spcPts val="0"/>
              </a:spcBef>
              <a:buClrTx/>
              <a:buSzTx/>
              <a:buFontTx/>
              <a:buNone/>
              <a:defRPr i="1" sz="2400"/>
            </a:lvl1pPr>
            <a:lvl2pPr marL="815816" indent="-295751" algn="ctr">
              <a:spcBef>
                <a:spcPts val="0"/>
              </a:spcBef>
              <a:buClrTx/>
              <a:buSzPts val="2400"/>
              <a:buFontTx/>
              <a:defRPr i="1" sz="2400"/>
            </a:lvl2pPr>
            <a:lvl3pPr marL="1273016" indent="-295751" algn="ctr">
              <a:spcBef>
                <a:spcPts val="0"/>
              </a:spcBef>
              <a:buClrTx/>
              <a:buSzPts val="2400"/>
              <a:buFontTx/>
              <a:defRPr i="1" sz="2400"/>
            </a:lvl3pPr>
            <a:lvl4pPr marL="1730216" indent="-295751" algn="ctr">
              <a:spcBef>
                <a:spcPts val="0"/>
              </a:spcBef>
              <a:buClrTx/>
              <a:buSzPts val="2400"/>
              <a:buFontTx/>
              <a:defRPr i="1" sz="2400"/>
            </a:lvl4pPr>
            <a:lvl5pPr marL="2187416" indent="-295751" algn="ctr">
              <a:spcBef>
                <a:spcPts val="0"/>
              </a:spcBef>
              <a:buClrTx/>
              <a:buSzPts val="2400"/>
              <a:buFontTx/>
              <a:defRPr i="1" sz="2400"/>
            </a:lvl5pPr>
          </a:lstStyle>
          <a:p>
            <a:pPr/>
            <a:r>
              <a:t>Body Level One</a:t>
            </a:r>
          </a:p>
          <a:p>
            <a:pPr lvl="1"/>
            <a:r>
              <a:t>Body Level Two</a:t>
            </a:r>
          </a:p>
          <a:p>
            <a:pPr lvl="2"/>
            <a:r>
              <a:t>Body Level Three</a:t>
            </a:r>
          </a:p>
          <a:p>
            <a:pPr lvl="3"/>
            <a:r>
              <a:t>Body Level Four</a:t>
            </a:r>
          </a:p>
          <a:p>
            <a:pPr lvl="4"/>
            <a:r>
              <a:t>Body Level Five</a:t>
            </a:r>
          </a:p>
        </p:txBody>
      </p:sp>
      <p:sp>
        <p:nvSpPr>
          <p:cNvPr id="94" name="Google Shape;48;p13"/>
          <p:cNvSpPr txBox="1"/>
          <p:nvPr>
            <p:ph type="body" sz="quarter" idx="21"/>
          </p:nvPr>
        </p:nvSpPr>
        <p:spPr>
          <a:xfrm>
            <a:off x="1270000" y="4267112"/>
            <a:ext cx="10464800" cy="609777"/>
          </a:xfrm>
          <a:prstGeom prst="rect">
            <a:avLst/>
          </a:prstGeom>
        </p:spPr>
        <p:txBody>
          <a:bodyPr/>
          <a:lstStyle/>
          <a:p>
            <a:pPr marL="228600" indent="0" algn="ctr">
              <a:spcBef>
                <a:spcPts val="0"/>
              </a:spcBef>
              <a:buClrTx/>
              <a:buSzTx/>
              <a:buFontTx/>
              <a:buNone/>
              <a:defRPr sz="3400"/>
            </a:pPr>
          </a:p>
        </p:txBody>
      </p:sp>
      <p:sp>
        <p:nvSpPr>
          <p:cNvPr id="9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hoto">
    <p:spTree>
      <p:nvGrpSpPr>
        <p:cNvPr id="1" name=""/>
        <p:cNvGrpSpPr/>
        <p:nvPr/>
      </p:nvGrpSpPr>
      <p:grpSpPr>
        <a:xfrm>
          <a:off x="0" y="0"/>
          <a:ext cx="0" cy="0"/>
          <a:chOff x="0" y="0"/>
          <a:chExt cx="0" cy="0"/>
        </a:xfrm>
      </p:grpSpPr>
      <p:sp>
        <p:nvSpPr>
          <p:cNvPr id="102" name="Google Shape;51;p14"/>
          <p:cNvSpPr/>
          <p:nvPr>
            <p:ph type="pic" idx="21"/>
          </p:nvPr>
        </p:nvSpPr>
        <p:spPr>
          <a:xfrm>
            <a:off x="-1308100" y="-50800"/>
            <a:ext cx="14782800" cy="9855200"/>
          </a:xfrm>
          <a:prstGeom prst="rect">
            <a:avLst/>
          </a:prstGeom>
        </p:spPr>
        <p:txBody>
          <a:bodyPr lIns="91439" tIns="45719" rIns="91439" bIns="45719" anchor="t">
            <a:noAutofit/>
          </a:bodyPr>
          <a:lstStyle/>
          <a:p>
            <a:pPr/>
          </a:p>
        </p:txBody>
      </p:sp>
      <p:sp>
        <p:nvSpPr>
          <p:cNvPr id="103"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lank">
    <p:spTree>
      <p:nvGrpSpPr>
        <p:cNvPr id="1" name=""/>
        <p:cNvGrpSpPr/>
        <p:nvPr/>
      </p:nvGrpSpPr>
      <p:grpSpPr>
        <a:xfrm>
          <a:off x="0" y="0"/>
          <a:ext cx="0" cy="0"/>
          <a:chOff x="0" y="0"/>
          <a:chExt cx="0" cy="0"/>
        </a:xfrm>
      </p:grpSpPr>
      <p:sp>
        <p:nvSpPr>
          <p:cNvPr id="110"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_AND_BODY">
    <p:spTree>
      <p:nvGrpSpPr>
        <p:cNvPr id="1" name=""/>
        <p:cNvGrpSpPr/>
        <p:nvPr/>
      </p:nvGrpSpPr>
      <p:grpSpPr>
        <a:xfrm>
          <a:off x="0" y="0"/>
          <a:ext cx="0" cy="0"/>
          <a:chOff x="0" y="0"/>
          <a:chExt cx="0" cy="0"/>
        </a:xfrm>
      </p:grpSpPr>
      <p:sp>
        <p:nvSpPr>
          <p:cNvPr id="20" name="Google Shape;14;p5"/>
          <p:cNvSpPr/>
          <p:nvPr>
            <p:ph type="pic" idx="21"/>
          </p:nvPr>
        </p:nvSpPr>
        <p:spPr>
          <a:xfrm>
            <a:off x="1625600" y="374650"/>
            <a:ext cx="9753600" cy="6502400"/>
          </a:xfrm>
          <a:prstGeom prst="rect">
            <a:avLst/>
          </a:prstGeom>
        </p:spPr>
        <p:txBody>
          <a:bodyPr lIns="91439" tIns="45719" rIns="91439" bIns="45719" anchor="t">
            <a:noAutofit/>
          </a:bodyPr>
          <a:lstStyle/>
          <a:p>
            <a:pPr/>
          </a:p>
        </p:txBody>
      </p:sp>
      <p:sp>
        <p:nvSpPr>
          <p:cNvPr id="21" name="Title Text"/>
          <p:cNvSpPr txBox="1"/>
          <p:nvPr>
            <p:ph type="title"/>
          </p:nvPr>
        </p:nvSpPr>
        <p:spPr>
          <a:xfrm>
            <a:off x="1270000" y="6718300"/>
            <a:ext cx="10464800" cy="1422400"/>
          </a:xfrm>
          <a:prstGeom prst="rect">
            <a:avLst/>
          </a:prstGeom>
        </p:spPr>
        <p:txBody>
          <a:bodyPr anchor="b"/>
          <a:lstStyle/>
          <a:p>
            <a:pPr/>
            <a:r>
              <a:t>Title Text</a:t>
            </a:r>
          </a:p>
        </p:txBody>
      </p:sp>
      <p:sp>
        <p:nvSpPr>
          <p:cNvPr id="22" name="Body Level One…"/>
          <p:cNvSpPr txBox="1"/>
          <p:nvPr>
            <p:ph type="body" sz="quarter" idx="1"/>
          </p:nvPr>
        </p:nvSpPr>
        <p:spPr>
          <a:xfrm>
            <a:off x="1270000" y="8153400"/>
            <a:ext cx="10464800" cy="1130300"/>
          </a:xfrm>
          <a:prstGeom prst="rect">
            <a:avLst/>
          </a:prstGeom>
        </p:spPr>
        <p:txBody>
          <a:bodyPr anchor="t"/>
          <a:lstStyle>
            <a:lvl1pPr marL="228600" indent="0" algn="ctr">
              <a:spcBef>
                <a:spcPts val="0"/>
              </a:spcBef>
              <a:buClrTx/>
              <a:buSzTx/>
              <a:buFontTx/>
              <a:buNone/>
              <a:defRPr sz="3700"/>
            </a:lvl1pPr>
            <a:lvl2pPr marL="228600" indent="457200" algn="ctr">
              <a:spcBef>
                <a:spcPts val="0"/>
              </a:spcBef>
              <a:buClrTx/>
              <a:buSzTx/>
              <a:buFontTx/>
              <a:buNone/>
              <a:defRPr sz="3700"/>
            </a:lvl2pPr>
            <a:lvl3pPr marL="228600" indent="914400" algn="ctr">
              <a:spcBef>
                <a:spcPts val="0"/>
              </a:spcBef>
              <a:buClrTx/>
              <a:buSzTx/>
              <a:buFontTx/>
              <a:buNone/>
              <a:defRPr sz="3700"/>
            </a:lvl3pPr>
            <a:lvl4pPr marL="228600" indent="1371600" algn="ctr">
              <a:spcBef>
                <a:spcPts val="0"/>
              </a:spcBef>
              <a:buClrTx/>
              <a:buSzTx/>
              <a:buFontTx/>
              <a:buNone/>
              <a:defRPr sz="3700"/>
            </a:lvl4pPr>
            <a:lvl5pPr marL="228600" indent="1828800" algn="ctr">
              <a:spcBef>
                <a:spcPts val="0"/>
              </a:spcBef>
              <a:buClrTx/>
              <a:buSzTx/>
              <a:buFontTx/>
              <a:buNone/>
              <a:defRPr sz="3700"/>
            </a:lvl5pPr>
          </a:lstStyle>
          <a:p>
            <a:pPr/>
            <a:r>
              <a:t>Body Level One</a:t>
            </a:r>
          </a:p>
          <a:p>
            <a:pPr lvl="1"/>
            <a:r>
              <a:t>Body Level Two</a:t>
            </a:r>
          </a:p>
          <a:p>
            <a:pPr lvl="2"/>
            <a:r>
              <a:t>Body Level Three</a:t>
            </a:r>
          </a:p>
          <a:p>
            <a:pPr lvl="3"/>
            <a:r>
              <a:t>Body Level Four</a:t>
            </a:r>
          </a:p>
          <a:p>
            <a:pPr lvl="4"/>
            <a:r>
              <a:t>Body Level Five</a:t>
            </a:r>
          </a:p>
        </p:txBody>
      </p:sp>
      <p:sp>
        <p:nvSpPr>
          <p:cNvPr id="23"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 Center">
    <p:spTree>
      <p:nvGrpSpPr>
        <p:cNvPr id="1" name=""/>
        <p:cNvGrpSpPr/>
        <p:nvPr/>
      </p:nvGrpSpPr>
      <p:grpSpPr>
        <a:xfrm>
          <a:off x="0" y="0"/>
          <a:ext cx="0" cy="0"/>
          <a:chOff x="0" y="0"/>
          <a:chExt cx="0" cy="0"/>
        </a:xfrm>
      </p:grpSpPr>
      <p:sp>
        <p:nvSpPr>
          <p:cNvPr id="30" name="Title Text"/>
          <p:cNvSpPr txBox="1"/>
          <p:nvPr>
            <p:ph type="title"/>
          </p:nvPr>
        </p:nvSpPr>
        <p:spPr>
          <a:prstGeom prst="rect">
            <a:avLst/>
          </a:prstGeom>
        </p:spPr>
        <p:txBody>
          <a:bodyPr/>
          <a:lstStyle/>
          <a:p>
            <a:pPr/>
            <a:r>
              <a:t>Title Text</a:t>
            </a:r>
          </a:p>
        </p:txBody>
      </p:sp>
      <p:sp>
        <p:nvSpPr>
          <p:cNvPr id="31"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hoto - Vertical">
    <p:spTree>
      <p:nvGrpSpPr>
        <p:cNvPr id="1" name=""/>
        <p:cNvGrpSpPr/>
        <p:nvPr/>
      </p:nvGrpSpPr>
      <p:grpSpPr>
        <a:xfrm>
          <a:off x="0" y="0"/>
          <a:ext cx="0" cy="0"/>
          <a:chOff x="0" y="0"/>
          <a:chExt cx="0" cy="0"/>
        </a:xfrm>
      </p:grpSpPr>
      <p:sp>
        <p:nvSpPr>
          <p:cNvPr id="38" name="Google Shape;22;p7"/>
          <p:cNvSpPr/>
          <p:nvPr>
            <p:ph type="pic" idx="21"/>
          </p:nvPr>
        </p:nvSpPr>
        <p:spPr>
          <a:xfrm>
            <a:off x="6375400" y="635000"/>
            <a:ext cx="8216900" cy="8216900"/>
          </a:xfrm>
          <a:prstGeom prst="rect">
            <a:avLst/>
          </a:prstGeom>
        </p:spPr>
        <p:txBody>
          <a:bodyPr lIns="91439" tIns="45719" rIns="91439" bIns="45719" anchor="t">
            <a:noAutofit/>
          </a:bodyPr>
          <a:lstStyle/>
          <a:p>
            <a:pPr/>
          </a:p>
        </p:txBody>
      </p:sp>
      <p:sp>
        <p:nvSpPr>
          <p:cNvPr id="39" name="Title Text"/>
          <p:cNvSpPr txBox="1"/>
          <p:nvPr>
            <p:ph type="title"/>
          </p:nvPr>
        </p:nvSpPr>
        <p:spPr>
          <a:xfrm>
            <a:off x="952500" y="635000"/>
            <a:ext cx="5334000" cy="3987800"/>
          </a:xfrm>
          <a:prstGeom prst="rect">
            <a:avLst/>
          </a:prstGeom>
        </p:spPr>
        <p:txBody>
          <a:bodyPr anchor="b"/>
          <a:lstStyle>
            <a:lvl1pPr>
              <a:defRPr sz="6000"/>
            </a:lvl1pPr>
          </a:lstStyle>
          <a:p>
            <a:pPr/>
            <a:r>
              <a:t>Title Text</a:t>
            </a:r>
          </a:p>
        </p:txBody>
      </p:sp>
      <p:sp>
        <p:nvSpPr>
          <p:cNvPr id="40" name="Body Level One…"/>
          <p:cNvSpPr txBox="1"/>
          <p:nvPr>
            <p:ph type="body" sz="quarter" idx="1"/>
          </p:nvPr>
        </p:nvSpPr>
        <p:spPr>
          <a:xfrm>
            <a:off x="952500" y="4724400"/>
            <a:ext cx="5334000" cy="4114800"/>
          </a:xfrm>
          <a:prstGeom prst="rect">
            <a:avLst/>
          </a:prstGeom>
        </p:spPr>
        <p:txBody>
          <a:bodyPr anchor="t"/>
          <a:lstStyle>
            <a:lvl1pPr marL="228600" indent="0" algn="ctr">
              <a:spcBef>
                <a:spcPts val="0"/>
              </a:spcBef>
              <a:buClrTx/>
              <a:buSzTx/>
              <a:buFontTx/>
              <a:buNone/>
              <a:defRPr sz="3700"/>
            </a:lvl1pPr>
            <a:lvl2pPr marL="228600" indent="457200" algn="ctr">
              <a:spcBef>
                <a:spcPts val="0"/>
              </a:spcBef>
              <a:buClrTx/>
              <a:buSzTx/>
              <a:buFontTx/>
              <a:buNone/>
              <a:defRPr sz="3700"/>
            </a:lvl2pPr>
            <a:lvl3pPr marL="228600" indent="914400" algn="ctr">
              <a:spcBef>
                <a:spcPts val="0"/>
              </a:spcBef>
              <a:buClrTx/>
              <a:buSzTx/>
              <a:buFontTx/>
              <a:buNone/>
              <a:defRPr sz="3700"/>
            </a:lvl3pPr>
            <a:lvl4pPr marL="228600" indent="1371600" algn="ctr">
              <a:spcBef>
                <a:spcPts val="0"/>
              </a:spcBef>
              <a:buClrTx/>
              <a:buSzTx/>
              <a:buFontTx/>
              <a:buNone/>
              <a:defRPr sz="3700"/>
            </a:lvl4pPr>
            <a:lvl5pPr marL="228600" indent="1828800" algn="ctr">
              <a:spcBef>
                <a:spcPts val="0"/>
              </a:spcBef>
              <a:buClrTx/>
              <a:buSzTx/>
              <a:buFontTx/>
              <a:buNone/>
              <a:defRPr sz="3700"/>
            </a:lvl5pPr>
          </a:lstStyle>
          <a:p>
            <a:pPr/>
            <a:r>
              <a:t>Body Level One</a:t>
            </a:r>
          </a:p>
          <a:p>
            <a:pPr lvl="1"/>
            <a:r>
              <a:t>Body Level Two</a:t>
            </a:r>
          </a:p>
          <a:p>
            <a:pPr lvl="2"/>
            <a:r>
              <a:t>Body Level Three</a:t>
            </a:r>
          </a:p>
          <a:p>
            <a:pPr lvl="3"/>
            <a:r>
              <a:t>Body Level Four</a:t>
            </a:r>
          </a:p>
          <a:p>
            <a:pPr lvl="4"/>
            <a:r>
              <a:t>Body Level Five</a:t>
            </a:r>
          </a:p>
        </p:txBody>
      </p:sp>
      <p:sp>
        <p:nvSpPr>
          <p:cNvPr id="41"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 Top">
    <p:spTree>
      <p:nvGrpSpPr>
        <p:cNvPr id="1" name=""/>
        <p:cNvGrpSpPr/>
        <p:nvPr/>
      </p:nvGrpSpPr>
      <p:grpSpPr>
        <a:xfrm>
          <a:off x="0" y="0"/>
          <a:ext cx="0" cy="0"/>
          <a:chOff x="0" y="0"/>
          <a:chExt cx="0" cy="0"/>
        </a:xfrm>
      </p:grpSpPr>
      <p:sp>
        <p:nvSpPr>
          <p:cNvPr id="48" name="Title Text"/>
          <p:cNvSpPr txBox="1"/>
          <p:nvPr>
            <p:ph type="title"/>
          </p:nvPr>
        </p:nvSpPr>
        <p:spPr>
          <a:xfrm>
            <a:off x="952500" y="254000"/>
            <a:ext cx="11099800" cy="2159000"/>
          </a:xfrm>
          <a:prstGeom prst="rect">
            <a:avLst/>
          </a:prstGeom>
        </p:spPr>
        <p:txBody>
          <a:bodyPr/>
          <a:lstStyle/>
          <a:p>
            <a:pPr/>
            <a:r>
              <a:t>Title Text</a:t>
            </a:r>
          </a:p>
        </p:txBody>
      </p:sp>
      <p:sp>
        <p:nvSpPr>
          <p:cNvPr id="49"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amp; Bullets">
    <p:spTree>
      <p:nvGrpSpPr>
        <p:cNvPr id="1" name=""/>
        <p:cNvGrpSpPr/>
        <p:nvPr/>
      </p:nvGrpSpPr>
      <p:grpSpPr>
        <a:xfrm>
          <a:off x="0" y="0"/>
          <a:ext cx="0" cy="0"/>
          <a:chOff x="0" y="0"/>
          <a:chExt cx="0" cy="0"/>
        </a:xfrm>
      </p:grpSpPr>
      <p:sp>
        <p:nvSpPr>
          <p:cNvPr id="56" name="Title Text"/>
          <p:cNvSpPr txBox="1"/>
          <p:nvPr>
            <p:ph type="title"/>
          </p:nvPr>
        </p:nvSpPr>
        <p:spPr>
          <a:xfrm>
            <a:off x="952500" y="254000"/>
            <a:ext cx="11099800" cy="2159000"/>
          </a:xfrm>
          <a:prstGeom prst="rect">
            <a:avLst/>
          </a:prstGeom>
        </p:spPr>
        <p:txBody>
          <a:bodyPr/>
          <a:lstStyle/>
          <a:p>
            <a:pPr/>
            <a:r>
              <a:t>Title Text</a:t>
            </a:r>
          </a:p>
        </p:txBody>
      </p:sp>
      <p:sp>
        <p:nvSpPr>
          <p:cNvPr id="57" name="Body Level One…"/>
          <p:cNvSpPr txBox="1"/>
          <p:nvPr>
            <p:ph type="body" idx="1"/>
          </p:nvPr>
        </p:nvSpPr>
        <p:spPr>
          <a:xfrm>
            <a:off x="952500" y="2590800"/>
            <a:ext cx="11099800" cy="6286500"/>
          </a:xfrm>
          <a:prstGeom prst="rect">
            <a:avLst/>
          </a:prstGeom>
        </p:spPr>
        <p:txBody>
          <a:bodyPr/>
          <a:lstStyle>
            <a:lvl1pPr indent="-394334"/>
            <a:lvl2pPr indent="-394334"/>
            <a:lvl3pPr indent="-394335"/>
            <a:lvl4pPr indent="-394335"/>
            <a:lvl5pPr indent="-394335"/>
          </a:lstStyle>
          <a:p>
            <a:pPr/>
            <a:r>
              <a:t>Body Level One</a:t>
            </a:r>
          </a:p>
          <a:p>
            <a:pPr lvl="1"/>
            <a:r>
              <a:t>Body Level Two</a:t>
            </a:r>
          </a:p>
          <a:p>
            <a:pPr lvl="2"/>
            <a:r>
              <a:t>Body Level Three</a:t>
            </a:r>
          </a:p>
          <a:p>
            <a:pPr lvl="3"/>
            <a:r>
              <a:t>Body Level Four</a:t>
            </a:r>
          </a:p>
          <a:p>
            <a:pPr lvl="4"/>
            <a:r>
              <a:t>Body Level Five</a:t>
            </a:r>
          </a:p>
        </p:txBody>
      </p:sp>
      <p:sp>
        <p:nvSpPr>
          <p:cNvPr id="58"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Bullets &amp; Photo">
    <p:spTree>
      <p:nvGrpSpPr>
        <p:cNvPr id="1" name=""/>
        <p:cNvGrpSpPr/>
        <p:nvPr/>
      </p:nvGrpSpPr>
      <p:grpSpPr>
        <a:xfrm>
          <a:off x="0" y="0"/>
          <a:ext cx="0" cy="0"/>
          <a:chOff x="0" y="0"/>
          <a:chExt cx="0" cy="0"/>
        </a:xfrm>
      </p:grpSpPr>
      <p:sp>
        <p:nvSpPr>
          <p:cNvPr id="65" name="Google Shape;34;p10"/>
          <p:cNvSpPr/>
          <p:nvPr>
            <p:ph type="pic" idx="21"/>
          </p:nvPr>
        </p:nvSpPr>
        <p:spPr>
          <a:xfrm>
            <a:off x="3810000" y="2590800"/>
            <a:ext cx="9429750" cy="6286500"/>
          </a:xfrm>
          <a:prstGeom prst="rect">
            <a:avLst/>
          </a:prstGeom>
        </p:spPr>
        <p:txBody>
          <a:bodyPr lIns="91439" tIns="45719" rIns="91439" bIns="45719" anchor="t">
            <a:noAutofit/>
          </a:bodyPr>
          <a:lstStyle/>
          <a:p>
            <a:pPr/>
          </a:p>
        </p:txBody>
      </p:sp>
      <p:sp>
        <p:nvSpPr>
          <p:cNvPr id="66" name="Title Text"/>
          <p:cNvSpPr txBox="1"/>
          <p:nvPr>
            <p:ph type="title"/>
          </p:nvPr>
        </p:nvSpPr>
        <p:spPr>
          <a:xfrm>
            <a:off x="952500" y="254000"/>
            <a:ext cx="11099800" cy="2159000"/>
          </a:xfrm>
          <a:prstGeom prst="rect">
            <a:avLst/>
          </a:prstGeom>
        </p:spPr>
        <p:txBody>
          <a:bodyPr/>
          <a:lstStyle/>
          <a:p>
            <a:pPr/>
            <a:r>
              <a:t>Title Text</a:t>
            </a:r>
          </a:p>
        </p:txBody>
      </p:sp>
      <p:sp>
        <p:nvSpPr>
          <p:cNvPr id="67" name="Body Level One…"/>
          <p:cNvSpPr txBox="1"/>
          <p:nvPr>
            <p:ph type="body" sz="half" idx="1"/>
          </p:nvPr>
        </p:nvSpPr>
        <p:spPr>
          <a:xfrm>
            <a:off x="952500" y="2590800"/>
            <a:ext cx="5334000" cy="6286500"/>
          </a:xfrm>
          <a:prstGeom prst="rect">
            <a:avLst/>
          </a:prstGeom>
        </p:spPr>
        <p:txBody>
          <a:bodyPr/>
          <a:lstStyle>
            <a:lvl1pPr indent="-486409">
              <a:spcBef>
                <a:spcPts val="3200"/>
              </a:spcBef>
              <a:buSzPts val="2800"/>
              <a:defRPr sz="2800"/>
            </a:lvl1pPr>
            <a:lvl2pPr indent="-486409">
              <a:spcBef>
                <a:spcPts val="3200"/>
              </a:spcBef>
              <a:buSzPts val="2800"/>
              <a:defRPr sz="2800"/>
            </a:lvl2pPr>
            <a:lvl3pPr indent="-486410">
              <a:spcBef>
                <a:spcPts val="3200"/>
              </a:spcBef>
              <a:buSzPts val="2800"/>
              <a:defRPr sz="2800"/>
            </a:lvl3pPr>
            <a:lvl4pPr indent="-486410">
              <a:spcBef>
                <a:spcPts val="3200"/>
              </a:spcBef>
              <a:buSzPts val="2800"/>
              <a:defRPr sz="2800"/>
            </a:lvl4pPr>
            <a:lvl5pPr indent="-486410">
              <a:spcBef>
                <a:spcPts val="3200"/>
              </a:spcBef>
              <a:buSzPts val="2800"/>
              <a:defRPr sz="2800"/>
            </a:lvl5pPr>
          </a:lstStyle>
          <a:p>
            <a:pPr/>
            <a:r>
              <a:t>Body Level One</a:t>
            </a:r>
          </a:p>
          <a:p>
            <a:pPr lvl="1"/>
            <a:r>
              <a:t>Body Level Two</a:t>
            </a:r>
          </a:p>
          <a:p>
            <a:pPr lvl="2"/>
            <a:r>
              <a:t>Body Level Three</a:t>
            </a:r>
          </a:p>
          <a:p>
            <a:pPr lvl="3"/>
            <a:r>
              <a:t>Body Level Four</a:t>
            </a:r>
          </a:p>
          <a:p>
            <a:pPr lvl="4"/>
            <a:r>
              <a:t>Body Level Five</a:t>
            </a:r>
          </a:p>
        </p:txBody>
      </p:sp>
      <p:sp>
        <p:nvSpPr>
          <p:cNvPr id="68"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ullets">
    <p:spTree>
      <p:nvGrpSpPr>
        <p:cNvPr id="1" name=""/>
        <p:cNvGrpSpPr/>
        <p:nvPr/>
      </p:nvGrpSpPr>
      <p:grpSpPr>
        <a:xfrm>
          <a:off x="0" y="0"/>
          <a:ext cx="0" cy="0"/>
          <a:chOff x="0" y="0"/>
          <a:chExt cx="0" cy="0"/>
        </a:xfrm>
      </p:grpSpPr>
      <p:sp>
        <p:nvSpPr>
          <p:cNvPr id="75" name="Body Level One…"/>
          <p:cNvSpPr txBox="1"/>
          <p:nvPr>
            <p:ph type="body" idx="1"/>
          </p:nvPr>
        </p:nvSpPr>
        <p:spPr>
          <a:xfrm>
            <a:off x="952500" y="1270000"/>
            <a:ext cx="11099800" cy="7213600"/>
          </a:xfrm>
          <a:prstGeom prst="rect">
            <a:avLst/>
          </a:prstGeom>
        </p:spPr>
        <p:txBody>
          <a:bodyPr/>
          <a:lstStyle>
            <a:lvl1pPr indent="-394334"/>
            <a:lvl2pPr indent="-394334"/>
            <a:lvl3pPr indent="-394335"/>
            <a:lvl4pPr indent="-394335"/>
            <a:lvl5pPr indent="-394335"/>
          </a:lstStyle>
          <a:p>
            <a:pPr/>
            <a:r>
              <a:t>Body Level One</a:t>
            </a:r>
          </a:p>
          <a:p>
            <a:pPr lvl="1"/>
            <a:r>
              <a:t>Body Level Two</a:t>
            </a:r>
          </a:p>
          <a:p>
            <a:pPr lvl="2"/>
            <a:r>
              <a:t>Body Level Three</a:t>
            </a:r>
          </a:p>
          <a:p>
            <a:pPr lvl="3"/>
            <a:r>
              <a:t>Body Level Four</a:t>
            </a:r>
          </a:p>
          <a:p>
            <a:pPr lvl="4"/>
            <a:r>
              <a:t>Body Level Five</a:t>
            </a:r>
          </a:p>
        </p:txBody>
      </p:sp>
      <p:sp>
        <p:nvSpPr>
          <p:cNvPr id="76"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hoto - 3 Up">
    <p:spTree>
      <p:nvGrpSpPr>
        <p:cNvPr id="1" name=""/>
        <p:cNvGrpSpPr/>
        <p:nvPr/>
      </p:nvGrpSpPr>
      <p:grpSpPr>
        <a:xfrm>
          <a:off x="0" y="0"/>
          <a:ext cx="0" cy="0"/>
          <a:chOff x="0" y="0"/>
          <a:chExt cx="0" cy="0"/>
        </a:xfrm>
      </p:grpSpPr>
      <p:sp>
        <p:nvSpPr>
          <p:cNvPr id="83" name="Google Shape;42;p12"/>
          <p:cNvSpPr/>
          <p:nvPr>
            <p:ph type="pic" sz="quarter" idx="21"/>
          </p:nvPr>
        </p:nvSpPr>
        <p:spPr>
          <a:xfrm>
            <a:off x="6556375" y="5092700"/>
            <a:ext cx="5657850" cy="3771900"/>
          </a:xfrm>
          <a:prstGeom prst="rect">
            <a:avLst/>
          </a:prstGeom>
        </p:spPr>
        <p:txBody>
          <a:bodyPr lIns="91439" tIns="45719" rIns="91439" bIns="45719" anchor="t">
            <a:noAutofit/>
          </a:bodyPr>
          <a:lstStyle/>
          <a:p>
            <a:pPr/>
          </a:p>
        </p:txBody>
      </p:sp>
      <p:sp>
        <p:nvSpPr>
          <p:cNvPr id="84" name="Google Shape;43;p12"/>
          <p:cNvSpPr/>
          <p:nvPr>
            <p:ph type="pic" sz="half" idx="22"/>
          </p:nvPr>
        </p:nvSpPr>
        <p:spPr>
          <a:xfrm>
            <a:off x="6718300" y="749300"/>
            <a:ext cx="5334000" cy="5334000"/>
          </a:xfrm>
          <a:prstGeom prst="rect">
            <a:avLst/>
          </a:prstGeom>
        </p:spPr>
        <p:txBody>
          <a:bodyPr lIns="91439" tIns="45719" rIns="91439" bIns="45719" anchor="t">
            <a:noAutofit/>
          </a:bodyPr>
          <a:lstStyle/>
          <a:p>
            <a:pPr/>
          </a:p>
        </p:txBody>
      </p:sp>
      <p:sp>
        <p:nvSpPr>
          <p:cNvPr id="85" name="Google Shape;44;p12"/>
          <p:cNvSpPr/>
          <p:nvPr>
            <p:ph type="pic" idx="23"/>
          </p:nvPr>
        </p:nvSpPr>
        <p:spPr>
          <a:xfrm>
            <a:off x="-2832100" y="889000"/>
            <a:ext cx="11963400" cy="7975600"/>
          </a:xfrm>
          <a:prstGeom prst="rect">
            <a:avLst/>
          </a:prstGeom>
        </p:spPr>
        <p:txBody>
          <a:bodyPr lIns="91439" tIns="45719" rIns="91439" bIns="45719" anchor="t">
            <a:noAutofit/>
          </a:bodyPr>
          <a:lstStyle/>
          <a:p>
            <a:pPr/>
          </a:p>
        </p:txBody>
      </p:sp>
      <p:sp>
        <p:nvSpPr>
          <p:cNvPr id="86"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FFFFFF"/>
        </a:solidFill>
      </p:bgPr>
    </p:bg>
    <p:spTree>
      <p:nvGrpSpPr>
        <p:cNvPr id="1" name=""/>
        <p:cNvGrpSpPr/>
        <p:nvPr/>
      </p:nvGrpSpPr>
      <p:grpSpPr>
        <a:xfrm>
          <a:off x="0" y="0"/>
          <a:ext cx="0" cy="0"/>
          <a:chOff x="0" y="0"/>
          <a:chExt cx="0" cy="0"/>
        </a:xfrm>
      </p:grpSpPr>
      <p:sp>
        <p:nvSpPr>
          <p:cNvPr id="2" name="Title Text"/>
          <p:cNvSpPr txBox="1"/>
          <p:nvPr>
            <p:ph type="title"/>
          </p:nvPr>
        </p:nvSpPr>
        <p:spPr>
          <a:xfrm>
            <a:off x="1270000" y="3225800"/>
            <a:ext cx="10464800" cy="33020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fontScale="100000" lnSpcReduction="0"/>
          </a:bodyPr>
          <a:lstStyle/>
          <a:p>
            <a:pPr/>
            <a:r>
              <a:t>Title Text</a:t>
            </a:r>
          </a:p>
        </p:txBody>
      </p:sp>
      <p:sp>
        <p:nvSpPr>
          <p:cNvPr id="3" name="Body Level One…"/>
          <p:cNvSpPr txBox="1"/>
          <p:nvPr>
            <p:ph type="body" idx="1"/>
          </p:nvPr>
        </p:nvSpPr>
        <p:spPr>
          <a:xfrm>
            <a:off x="650240" y="2275839"/>
            <a:ext cx="11704320" cy="6436926"/>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fontScale="100000" lnSpcReduction="0"/>
          </a:bodyPr>
          <a:lstStyle/>
          <a:p>
            <a:pPr/>
            <a:r>
              <a:t>Body Level One</a:t>
            </a:r>
          </a:p>
          <a:p>
            <a:pPr lvl="1"/>
            <a:r>
              <a:t>Body Level Two</a:t>
            </a:r>
          </a:p>
          <a:p>
            <a:pPr lvl="2"/>
            <a:r>
              <a:t>Body Level Three</a:t>
            </a:r>
          </a:p>
          <a:p>
            <a:pPr lvl="3"/>
            <a:r>
              <a:t>Body Level Four</a:t>
            </a:r>
          </a:p>
          <a:p>
            <a:pPr lvl="4"/>
            <a:r>
              <a:t>Body Level Five</a:t>
            </a:r>
          </a:p>
        </p:txBody>
      </p:sp>
      <p:sp>
        <p:nvSpPr>
          <p:cNvPr id="4" name="Slide Number"/>
          <p:cNvSpPr txBox="1"/>
          <p:nvPr>
            <p:ph type="sldNum" sz="quarter" idx="2"/>
          </p:nvPr>
        </p:nvSpPr>
        <p:spPr>
          <a:xfrm>
            <a:off x="6328884" y="9296400"/>
            <a:ext cx="340259" cy="324306"/>
          </a:xfrm>
          <a:prstGeom prst="rect">
            <a:avLst/>
          </a:prstGeom>
          <a:ln w="12700">
            <a:miter lim="400000"/>
          </a:ln>
        </p:spPr>
        <p:txBody>
          <a:bodyPr wrap="none" lIns="50800" tIns="50800" rIns="50800" bIns="50800">
            <a:spAutoFit/>
          </a:bodyPr>
          <a:lstStyle>
            <a:lvl1pPr algn="ctr">
              <a:defRPr sz="1600">
                <a:latin typeface="Helvetica Neue Light"/>
                <a:ea typeface="Helvetica Neue Light"/>
                <a:cs typeface="Helvetica Neue Light"/>
                <a:sym typeface="Helvetica Neue Light"/>
              </a:defRPr>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transition xmlns:p14="http://schemas.microsoft.com/office/powerpoint/2010/main" spd="med" advClick="1"/>
  <p:txStyles>
    <p:titleStyle>
      <a:lvl1pPr marL="0" marR="0" indent="0" algn="ctr" defTabSz="914400" rtl="0" latinLnBrk="0">
        <a:lnSpc>
          <a:spcPct val="100000"/>
        </a:lnSpc>
        <a:spcBef>
          <a:spcPts val="0"/>
        </a:spcBef>
        <a:spcAft>
          <a:spcPts val="0"/>
        </a:spcAft>
        <a:buClrTx/>
        <a:buSzTx/>
        <a:buFontTx/>
        <a:buNone/>
        <a:tabLst/>
        <a:defRPr b="0" baseline="0" cap="none" i="0" spc="0" strike="noStrike" sz="8000" u="none">
          <a:solidFill>
            <a:srgbClr val="000000"/>
          </a:solidFill>
          <a:uFillTx/>
          <a:latin typeface="Helvetica Neue"/>
          <a:ea typeface="Helvetica Neue"/>
          <a:cs typeface="Helvetica Neue"/>
          <a:sym typeface="Helvetica Neue"/>
        </a:defRPr>
      </a:lvl1pPr>
      <a:lvl2pPr marL="0" marR="0" indent="0" algn="ctr" defTabSz="914400" rtl="0" latinLnBrk="0">
        <a:lnSpc>
          <a:spcPct val="100000"/>
        </a:lnSpc>
        <a:spcBef>
          <a:spcPts val="0"/>
        </a:spcBef>
        <a:spcAft>
          <a:spcPts val="0"/>
        </a:spcAft>
        <a:buClrTx/>
        <a:buSzTx/>
        <a:buFontTx/>
        <a:buNone/>
        <a:tabLst/>
        <a:defRPr b="0" baseline="0" cap="none" i="0" spc="0" strike="noStrike" sz="8000" u="none">
          <a:solidFill>
            <a:srgbClr val="000000"/>
          </a:solidFill>
          <a:uFillTx/>
          <a:latin typeface="Helvetica Neue"/>
          <a:ea typeface="Helvetica Neue"/>
          <a:cs typeface="Helvetica Neue"/>
          <a:sym typeface="Helvetica Neue"/>
        </a:defRPr>
      </a:lvl2pPr>
      <a:lvl3pPr marL="0" marR="0" indent="0" algn="ctr" defTabSz="914400" rtl="0" latinLnBrk="0">
        <a:lnSpc>
          <a:spcPct val="100000"/>
        </a:lnSpc>
        <a:spcBef>
          <a:spcPts val="0"/>
        </a:spcBef>
        <a:spcAft>
          <a:spcPts val="0"/>
        </a:spcAft>
        <a:buClrTx/>
        <a:buSzTx/>
        <a:buFontTx/>
        <a:buNone/>
        <a:tabLst/>
        <a:defRPr b="0" baseline="0" cap="none" i="0" spc="0" strike="noStrike" sz="8000" u="none">
          <a:solidFill>
            <a:srgbClr val="000000"/>
          </a:solidFill>
          <a:uFillTx/>
          <a:latin typeface="Helvetica Neue"/>
          <a:ea typeface="Helvetica Neue"/>
          <a:cs typeface="Helvetica Neue"/>
          <a:sym typeface="Helvetica Neue"/>
        </a:defRPr>
      </a:lvl3pPr>
      <a:lvl4pPr marL="0" marR="0" indent="0" algn="ctr" defTabSz="914400" rtl="0" latinLnBrk="0">
        <a:lnSpc>
          <a:spcPct val="100000"/>
        </a:lnSpc>
        <a:spcBef>
          <a:spcPts val="0"/>
        </a:spcBef>
        <a:spcAft>
          <a:spcPts val="0"/>
        </a:spcAft>
        <a:buClrTx/>
        <a:buSzTx/>
        <a:buFontTx/>
        <a:buNone/>
        <a:tabLst/>
        <a:defRPr b="0" baseline="0" cap="none" i="0" spc="0" strike="noStrike" sz="8000" u="none">
          <a:solidFill>
            <a:srgbClr val="000000"/>
          </a:solidFill>
          <a:uFillTx/>
          <a:latin typeface="Helvetica Neue"/>
          <a:ea typeface="Helvetica Neue"/>
          <a:cs typeface="Helvetica Neue"/>
          <a:sym typeface="Helvetica Neue"/>
        </a:defRPr>
      </a:lvl4pPr>
      <a:lvl5pPr marL="0" marR="0" indent="0" algn="ctr" defTabSz="914400" rtl="0" latinLnBrk="0">
        <a:lnSpc>
          <a:spcPct val="100000"/>
        </a:lnSpc>
        <a:spcBef>
          <a:spcPts val="0"/>
        </a:spcBef>
        <a:spcAft>
          <a:spcPts val="0"/>
        </a:spcAft>
        <a:buClrTx/>
        <a:buSzTx/>
        <a:buFontTx/>
        <a:buNone/>
        <a:tabLst/>
        <a:defRPr b="0" baseline="0" cap="none" i="0" spc="0" strike="noStrike" sz="8000" u="none">
          <a:solidFill>
            <a:srgbClr val="000000"/>
          </a:solidFill>
          <a:uFillTx/>
          <a:latin typeface="Helvetica Neue"/>
          <a:ea typeface="Helvetica Neue"/>
          <a:cs typeface="Helvetica Neue"/>
          <a:sym typeface="Helvetica Neue"/>
        </a:defRPr>
      </a:lvl5pPr>
      <a:lvl6pPr marL="0" marR="0" indent="0" algn="ctr" defTabSz="914400" rtl="0" latinLnBrk="0">
        <a:lnSpc>
          <a:spcPct val="100000"/>
        </a:lnSpc>
        <a:spcBef>
          <a:spcPts val="0"/>
        </a:spcBef>
        <a:spcAft>
          <a:spcPts val="0"/>
        </a:spcAft>
        <a:buClrTx/>
        <a:buSzTx/>
        <a:buFontTx/>
        <a:buNone/>
        <a:tabLst/>
        <a:defRPr b="0" baseline="0" cap="none" i="0" spc="0" strike="noStrike" sz="8000" u="none">
          <a:solidFill>
            <a:srgbClr val="000000"/>
          </a:solidFill>
          <a:uFillTx/>
          <a:latin typeface="Helvetica Neue"/>
          <a:ea typeface="Helvetica Neue"/>
          <a:cs typeface="Helvetica Neue"/>
          <a:sym typeface="Helvetica Neue"/>
        </a:defRPr>
      </a:lvl6pPr>
      <a:lvl7pPr marL="0" marR="0" indent="0" algn="ctr" defTabSz="914400" rtl="0" latinLnBrk="0">
        <a:lnSpc>
          <a:spcPct val="100000"/>
        </a:lnSpc>
        <a:spcBef>
          <a:spcPts val="0"/>
        </a:spcBef>
        <a:spcAft>
          <a:spcPts val="0"/>
        </a:spcAft>
        <a:buClrTx/>
        <a:buSzTx/>
        <a:buFontTx/>
        <a:buNone/>
        <a:tabLst/>
        <a:defRPr b="0" baseline="0" cap="none" i="0" spc="0" strike="noStrike" sz="8000" u="none">
          <a:solidFill>
            <a:srgbClr val="000000"/>
          </a:solidFill>
          <a:uFillTx/>
          <a:latin typeface="Helvetica Neue"/>
          <a:ea typeface="Helvetica Neue"/>
          <a:cs typeface="Helvetica Neue"/>
          <a:sym typeface="Helvetica Neue"/>
        </a:defRPr>
      </a:lvl7pPr>
      <a:lvl8pPr marL="0" marR="0" indent="0" algn="ctr" defTabSz="914400" rtl="0" latinLnBrk="0">
        <a:lnSpc>
          <a:spcPct val="100000"/>
        </a:lnSpc>
        <a:spcBef>
          <a:spcPts val="0"/>
        </a:spcBef>
        <a:spcAft>
          <a:spcPts val="0"/>
        </a:spcAft>
        <a:buClrTx/>
        <a:buSzTx/>
        <a:buFontTx/>
        <a:buNone/>
        <a:tabLst/>
        <a:defRPr b="0" baseline="0" cap="none" i="0" spc="0" strike="noStrike" sz="8000" u="none">
          <a:solidFill>
            <a:srgbClr val="000000"/>
          </a:solidFill>
          <a:uFillTx/>
          <a:latin typeface="Helvetica Neue"/>
          <a:ea typeface="Helvetica Neue"/>
          <a:cs typeface="Helvetica Neue"/>
          <a:sym typeface="Helvetica Neue"/>
        </a:defRPr>
      </a:lvl8pPr>
      <a:lvl9pPr marL="0" marR="0" indent="0" algn="ctr" defTabSz="914400" rtl="0" latinLnBrk="0">
        <a:lnSpc>
          <a:spcPct val="100000"/>
        </a:lnSpc>
        <a:spcBef>
          <a:spcPts val="0"/>
        </a:spcBef>
        <a:spcAft>
          <a:spcPts val="0"/>
        </a:spcAft>
        <a:buClrTx/>
        <a:buSzTx/>
        <a:buFontTx/>
        <a:buNone/>
        <a:tabLst/>
        <a:defRPr b="0" baseline="0" cap="none" i="0" spc="0" strike="noStrike" sz="8000" u="none">
          <a:solidFill>
            <a:srgbClr val="000000"/>
          </a:solidFill>
          <a:uFillTx/>
          <a:latin typeface="Helvetica Neue"/>
          <a:ea typeface="Helvetica Neue"/>
          <a:cs typeface="Helvetica Neue"/>
          <a:sym typeface="Helvetica Neue"/>
        </a:defRPr>
      </a:lvl9pPr>
    </p:titleStyle>
    <p:bodyStyle>
      <a:lvl1pPr marL="457200" marR="0" indent="-523240" algn="l" defTabSz="914400" rtl="0" latinLnBrk="0">
        <a:lnSpc>
          <a:spcPct val="100000"/>
        </a:lnSpc>
        <a:spcBef>
          <a:spcPts val="4200"/>
        </a:spcBef>
        <a:spcAft>
          <a:spcPts val="0"/>
        </a:spcAft>
        <a:buClr>
          <a:srgbClr val="000000"/>
        </a:buClr>
        <a:buSzPts val="3200"/>
        <a:buFont typeface="Helvetica Neue"/>
        <a:buChar char="•"/>
        <a:tabLst/>
        <a:defRPr b="0" baseline="0" cap="none" i="0" spc="0" strike="noStrike" sz="3200" u="none">
          <a:solidFill>
            <a:srgbClr val="000000"/>
          </a:solidFill>
          <a:uFillTx/>
          <a:latin typeface="Helvetica Neue"/>
          <a:ea typeface="Helvetica Neue"/>
          <a:cs typeface="Helvetica Neue"/>
          <a:sym typeface="Helvetica Neue"/>
        </a:defRPr>
      </a:lvl1pPr>
      <a:lvl2pPr marL="914400" marR="0" indent="-523240" algn="l" defTabSz="914400" rtl="0" latinLnBrk="0">
        <a:lnSpc>
          <a:spcPct val="100000"/>
        </a:lnSpc>
        <a:spcBef>
          <a:spcPts val="4200"/>
        </a:spcBef>
        <a:spcAft>
          <a:spcPts val="0"/>
        </a:spcAft>
        <a:buClr>
          <a:srgbClr val="000000"/>
        </a:buClr>
        <a:buSzPts val="3200"/>
        <a:buFont typeface="Helvetica Neue"/>
        <a:buChar char="•"/>
        <a:tabLst/>
        <a:defRPr b="0" baseline="0" cap="none" i="0" spc="0" strike="noStrike" sz="3200" u="none">
          <a:solidFill>
            <a:srgbClr val="000000"/>
          </a:solidFill>
          <a:uFillTx/>
          <a:latin typeface="Helvetica Neue"/>
          <a:ea typeface="Helvetica Neue"/>
          <a:cs typeface="Helvetica Neue"/>
          <a:sym typeface="Helvetica Neue"/>
        </a:defRPr>
      </a:lvl2pPr>
      <a:lvl3pPr marL="1371600" marR="0" indent="-523239" algn="l" defTabSz="914400" rtl="0" latinLnBrk="0">
        <a:lnSpc>
          <a:spcPct val="100000"/>
        </a:lnSpc>
        <a:spcBef>
          <a:spcPts val="4200"/>
        </a:spcBef>
        <a:spcAft>
          <a:spcPts val="0"/>
        </a:spcAft>
        <a:buClr>
          <a:srgbClr val="000000"/>
        </a:buClr>
        <a:buSzPts val="3200"/>
        <a:buFont typeface="Helvetica Neue"/>
        <a:buChar char="•"/>
        <a:tabLst/>
        <a:defRPr b="0" baseline="0" cap="none" i="0" spc="0" strike="noStrike" sz="3200" u="none">
          <a:solidFill>
            <a:srgbClr val="000000"/>
          </a:solidFill>
          <a:uFillTx/>
          <a:latin typeface="Helvetica Neue"/>
          <a:ea typeface="Helvetica Neue"/>
          <a:cs typeface="Helvetica Neue"/>
          <a:sym typeface="Helvetica Neue"/>
        </a:defRPr>
      </a:lvl3pPr>
      <a:lvl4pPr marL="1828800" marR="0" indent="-523239" algn="l" defTabSz="914400" rtl="0" latinLnBrk="0">
        <a:lnSpc>
          <a:spcPct val="100000"/>
        </a:lnSpc>
        <a:spcBef>
          <a:spcPts val="4200"/>
        </a:spcBef>
        <a:spcAft>
          <a:spcPts val="0"/>
        </a:spcAft>
        <a:buClr>
          <a:srgbClr val="000000"/>
        </a:buClr>
        <a:buSzPts val="3200"/>
        <a:buFont typeface="Helvetica Neue"/>
        <a:buChar char="•"/>
        <a:tabLst/>
        <a:defRPr b="0" baseline="0" cap="none" i="0" spc="0" strike="noStrike" sz="3200" u="none">
          <a:solidFill>
            <a:srgbClr val="000000"/>
          </a:solidFill>
          <a:uFillTx/>
          <a:latin typeface="Helvetica Neue"/>
          <a:ea typeface="Helvetica Neue"/>
          <a:cs typeface="Helvetica Neue"/>
          <a:sym typeface="Helvetica Neue"/>
        </a:defRPr>
      </a:lvl4pPr>
      <a:lvl5pPr marL="2286000" marR="0" indent="-523239" algn="l" defTabSz="914400" rtl="0" latinLnBrk="0">
        <a:lnSpc>
          <a:spcPct val="100000"/>
        </a:lnSpc>
        <a:spcBef>
          <a:spcPts val="4200"/>
        </a:spcBef>
        <a:spcAft>
          <a:spcPts val="0"/>
        </a:spcAft>
        <a:buClr>
          <a:srgbClr val="000000"/>
        </a:buClr>
        <a:buSzPts val="3200"/>
        <a:buFont typeface="Helvetica Neue"/>
        <a:buChar char="•"/>
        <a:tabLst/>
        <a:defRPr b="0" baseline="0" cap="none" i="0" spc="0" strike="noStrike" sz="3200" u="none">
          <a:solidFill>
            <a:srgbClr val="000000"/>
          </a:solidFill>
          <a:uFillTx/>
          <a:latin typeface="Helvetica Neue"/>
          <a:ea typeface="Helvetica Neue"/>
          <a:cs typeface="Helvetica Neue"/>
          <a:sym typeface="Helvetica Neue"/>
        </a:defRPr>
      </a:lvl5pPr>
      <a:lvl6pPr marL="2743200" marR="0" indent="-523239" algn="l" defTabSz="914400" rtl="0" latinLnBrk="0">
        <a:lnSpc>
          <a:spcPct val="100000"/>
        </a:lnSpc>
        <a:spcBef>
          <a:spcPts val="4200"/>
        </a:spcBef>
        <a:spcAft>
          <a:spcPts val="0"/>
        </a:spcAft>
        <a:buClr>
          <a:srgbClr val="000000"/>
        </a:buClr>
        <a:buSzPts val="3200"/>
        <a:buFont typeface="Helvetica Neue"/>
        <a:buChar char="•"/>
        <a:tabLst/>
        <a:defRPr b="0" baseline="0" cap="none" i="0" spc="0" strike="noStrike" sz="3200" u="none">
          <a:solidFill>
            <a:srgbClr val="000000"/>
          </a:solidFill>
          <a:uFillTx/>
          <a:latin typeface="Helvetica Neue"/>
          <a:ea typeface="Helvetica Neue"/>
          <a:cs typeface="Helvetica Neue"/>
          <a:sym typeface="Helvetica Neue"/>
        </a:defRPr>
      </a:lvl6pPr>
      <a:lvl7pPr marL="3200400" marR="0" indent="-523239" algn="l" defTabSz="914400" rtl="0" latinLnBrk="0">
        <a:lnSpc>
          <a:spcPct val="100000"/>
        </a:lnSpc>
        <a:spcBef>
          <a:spcPts val="4200"/>
        </a:spcBef>
        <a:spcAft>
          <a:spcPts val="0"/>
        </a:spcAft>
        <a:buClr>
          <a:srgbClr val="000000"/>
        </a:buClr>
        <a:buSzPts val="3200"/>
        <a:buFont typeface="Helvetica Neue"/>
        <a:buChar char="•"/>
        <a:tabLst/>
        <a:defRPr b="0" baseline="0" cap="none" i="0" spc="0" strike="noStrike" sz="3200" u="none">
          <a:solidFill>
            <a:srgbClr val="000000"/>
          </a:solidFill>
          <a:uFillTx/>
          <a:latin typeface="Helvetica Neue"/>
          <a:ea typeface="Helvetica Neue"/>
          <a:cs typeface="Helvetica Neue"/>
          <a:sym typeface="Helvetica Neue"/>
        </a:defRPr>
      </a:lvl7pPr>
      <a:lvl8pPr marL="3657600" marR="0" indent="-523239" algn="l" defTabSz="914400" rtl="0" latinLnBrk="0">
        <a:lnSpc>
          <a:spcPct val="100000"/>
        </a:lnSpc>
        <a:spcBef>
          <a:spcPts val="4200"/>
        </a:spcBef>
        <a:spcAft>
          <a:spcPts val="0"/>
        </a:spcAft>
        <a:buClr>
          <a:srgbClr val="000000"/>
        </a:buClr>
        <a:buSzPts val="3200"/>
        <a:buFont typeface="Helvetica Neue"/>
        <a:buChar char="•"/>
        <a:tabLst/>
        <a:defRPr b="0" baseline="0" cap="none" i="0" spc="0" strike="noStrike" sz="3200" u="none">
          <a:solidFill>
            <a:srgbClr val="000000"/>
          </a:solidFill>
          <a:uFillTx/>
          <a:latin typeface="Helvetica Neue"/>
          <a:ea typeface="Helvetica Neue"/>
          <a:cs typeface="Helvetica Neue"/>
          <a:sym typeface="Helvetica Neue"/>
        </a:defRPr>
      </a:lvl8pPr>
      <a:lvl9pPr marL="4114800" marR="0" indent="-523240" algn="l" defTabSz="914400" rtl="0" latinLnBrk="0">
        <a:lnSpc>
          <a:spcPct val="100000"/>
        </a:lnSpc>
        <a:spcBef>
          <a:spcPts val="4200"/>
        </a:spcBef>
        <a:spcAft>
          <a:spcPts val="0"/>
        </a:spcAft>
        <a:buClr>
          <a:srgbClr val="000000"/>
        </a:buClr>
        <a:buSzPts val="3200"/>
        <a:buFont typeface="Helvetica Neue"/>
        <a:buChar char="•"/>
        <a:tabLst/>
        <a:defRPr b="0" baseline="0" cap="none" i="0" spc="0" strike="noStrike" sz="3200" u="none">
          <a:solidFill>
            <a:srgbClr val="000000"/>
          </a:solidFill>
          <a:uFillTx/>
          <a:latin typeface="Helvetica Neue"/>
          <a:ea typeface="Helvetica Neue"/>
          <a:cs typeface="Helvetica Neue"/>
          <a:sym typeface="Helvetica Neue"/>
        </a:defRPr>
      </a:lvl9pPr>
    </p:bodyStyle>
    <p:otherStyle>
      <a:lvl1pPr marL="0" marR="0" indent="0" algn="ctr" defTabSz="914400" rtl="0"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1pPr>
      <a:lvl2pPr marL="0" marR="0" indent="0" algn="ctr" defTabSz="914400" rtl="0"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2pPr>
      <a:lvl3pPr marL="0" marR="0" indent="0" algn="ctr" defTabSz="914400" rtl="0"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3pPr>
      <a:lvl4pPr marL="0" marR="0" indent="0" algn="ctr" defTabSz="914400" rtl="0"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4pPr>
      <a:lvl5pPr marL="0" marR="0" indent="0" algn="ctr" defTabSz="914400" rtl="0"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5pPr>
      <a:lvl6pPr marL="0" marR="0" indent="0" algn="ctr" defTabSz="914400" rtl="0"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6pPr>
      <a:lvl7pPr marL="0" marR="0" indent="0" algn="ctr" defTabSz="914400" rtl="0"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7pPr>
      <a:lvl8pPr marL="0" marR="0" indent="0" algn="ctr" defTabSz="914400" rtl="0"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8pPr>
      <a:lvl9pPr marL="0" marR="0" indent="0" algn="ctr" defTabSz="914400" rtl="0"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19" name="Google Shape;59;p1"/>
          <p:cNvSpPr txBox="1"/>
          <p:nvPr/>
        </p:nvSpPr>
        <p:spPr>
          <a:xfrm>
            <a:off x="628520" y="300355"/>
            <a:ext cx="4612748" cy="4953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ctr">
              <a:defRPr sz="2300">
                <a:latin typeface="Avenir Roman"/>
                <a:ea typeface="Avenir Roman"/>
                <a:cs typeface="Avenir Roman"/>
                <a:sym typeface="Avenir Roman"/>
              </a:defRPr>
            </a:lvl1pPr>
          </a:lstStyle>
          <a:p>
            <a:pPr/>
            <a:r>
              <a:t>StoryInnovation Planning Canvas</a:t>
            </a:r>
          </a:p>
        </p:txBody>
      </p:sp>
      <p:sp>
        <p:nvSpPr>
          <p:cNvPr id="120" name="Google Shape;61;p1"/>
          <p:cNvSpPr txBox="1"/>
          <p:nvPr/>
        </p:nvSpPr>
        <p:spPr>
          <a:xfrm>
            <a:off x="7447373" y="338455"/>
            <a:ext cx="2884261" cy="4318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lgn="ctr">
              <a:defRPr sz="1900">
                <a:latin typeface="Avenir Roman"/>
                <a:ea typeface="Avenir Roman"/>
                <a:cs typeface="Avenir Roman"/>
                <a:sym typeface="Avenir Roman"/>
              </a:defRPr>
            </a:pPr>
            <a:r>
              <a:t>Project: _______</a:t>
            </a:r>
            <a:r>
              <a:rPr u="sng"/>
              <a:t>____   </a:t>
            </a:r>
          </a:p>
        </p:txBody>
      </p:sp>
      <p:sp>
        <p:nvSpPr>
          <p:cNvPr id="121" name="Google Shape;63;p1"/>
          <p:cNvSpPr/>
          <p:nvPr/>
        </p:nvSpPr>
        <p:spPr>
          <a:xfrm>
            <a:off x="825355" y="857185"/>
            <a:ext cx="11354090" cy="8205794"/>
          </a:xfrm>
          <a:prstGeom prst="rect">
            <a:avLst/>
          </a:prstGeom>
          <a:ln w="12700">
            <a:solidFill>
              <a:srgbClr val="000000"/>
            </a:solidFill>
            <a:miter lim="400000"/>
          </a:ln>
        </p:spPr>
        <p:txBody>
          <a:bodyPr lIns="0" tIns="0" rIns="0" bIns="0" anchor="ctr"/>
          <a:lstStyle/>
          <a:p>
            <a:pPr algn="ctr">
              <a:defRPr sz="2300">
                <a:solidFill>
                  <a:srgbClr val="FFFFFF"/>
                </a:solidFill>
                <a:latin typeface="Helvetica Neue"/>
                <a:ea typeface="Helvetica Neue"/>
                <a:cs typeface="Helvetica Neue"/>
                <a:sym typeface="Helvetica Neue"/>
              </a:defRPr>
            </a:pPr>
          </a:p>
        </p:txBody>
      </p:sp>
      <p:sp>
        <p:nvSpPr>
          <p:cNvPr id="122" name="Google Shape;64;p1"/>
          <p:cNvSpPr txBox="1"/>
          <p:nvPr/>
        </p:nvSpPr>
        <p:spPr>
          <a:xfrm>
            <a:off x="855798" y="835385"/>
            <a:ext cx="11087752" cy="8890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defRPr sz="2200">
                <a:latin typeface="Avenir Roman"/>
                <a:ea typeface="Avenir Roman"/>
                <a:cs typeface="Avenir Roman"/>
                <a:sym typeface="Avenir Roman"/>
              </a:defRPr>
            </a:pPr>
            <a:r>
              <a:t>A. Sources </a:t>
            </a:r>
            <a:r>
              <a:rPr sz="1200"/>
              <a:t> (List at least 3 relevant sources that can provide different perspectives for your story, including at least one sentence that explains the kind of information the source can provide and at least one item of contact information for each source. If the source is not a person or organization, list how you will obtain the information.) </a:t>
            </a:r>
          </a:p>
        </p:txBody>
      </p:sp>
      <p:sp>
        <p:nvSpPr>
          <p:cNvPr id="123" name="Google Shape;65;p1"/>
          <p:cNvSpPr/>
          <p:nvPr/>
        </p:nvSpPr>
        <p:spPr>
          <a:xfrm>
            <a:off x="782776" y="1718995"/>
            <a:ext cx="11403019" cy="1"/>
          </a:xfrm>
          <a:prstGeom prst="line">
            <a:avLst/>
          </a:prstGeom>
          <a:ln>
            <a:solidFill>
              <a:srgbClr val="5E5E5E"/>
            </a:solidFill>
            <a:miter lim="400000"/>
          </a:ln>
        </p:spPr>
        <p:txBody>
          <a:bodyPr lIns="0" tIns="0" rIns="0" bIns="0"/>
          <a:lstStyle/>
          <a:p>
            <a:pPr/>
          </a:p>
        </p:txBody>
      </p:sp>
      <p:sp>
        <p:nvSpPr>
          <p:cNvPr id="124" name="Google Shape;66;p1"/>
          <p:cNvSpPr/>
          <p:nvPr/>
        </p:nvSpPr>
        <p:spPr>
          <a:xfrm>
            <a:off x="816321" y="6822387"/>
            <a:ext cx="11335930" cy="1"/>
          </a:xfrm>
          <a:prstGeom prst="line">
            <a:avLst/>
          </a:prstGeom>
          <a:ln>
            <a:solidFill>
              <a:srgbClr val="5E5E5E"/>
            </a:solidFill>
            <a:miter lim="400000"/>
          </a:ln>
        </p:spPr>
        <p:txBody>
          <a:bodyPr lIns="0" tIns="0" rIns="0" bIns="0"/>
          <a:lstStyle/>
          <a:p>
            <a:pPr/>
          </a:p>
        </p:txBody>
      </p:sp>
      <p:sp>
        <p:nvSpPr>
          <p:cNvPr id="125" name="Google Shape;67;p1"/>
          <p:cNvSpPr txBox="1"/>
          <p:nvPr/>
        </p:nvSpPr>
        <p:spPr>
          <a:xfrm>
            <a:off x="818600" y="1754423"/>
            <a:ext cx="1904534" cy="8890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defRPr sz="1500">
                <a:latin typeface="Avenir Roman"/>
                <a:ea typeface="Avenir Roman"/>
                <a:cs typeface="Avenir Roman"/>
                <a:sym typeface="Avenir Roman"/>
              </a:defRPr>
            </a:pPr>
            <a:r>
              <a:t>Name/Title</a:t>
            </a:r>
            <a:endParaRPr b="1" sz="1700">
              <a:latin typeface="Helvetica Neue"/>
              <a:ea typeface="Helvetica Neue"/>
              <a:cs typeface="Helvetica Neue"/>
              <a:sym typeface="Helvetica Neue"/>
            </a:endParaRPr>
          </a:p>
          <a:p>
            <a:pPr>
              <a:defRPr sz="1000">
                <a:latin typeface="Avenir Roman"/>
                <a:ea typeface="Avenir Roman"/>
                <a:cs typeface="Avenir Roman"/>
                <a:sym typeface="Avenir Roman"/>
              </a:defRPr>
            </a:pPr>
            <a:r>
              <a:t> (List at least one: e.g. people, books, websites, documents, letters, statistics, etc. </a:t>
            </a:r>
          </a:p>
        </p:txBody>
      </p:sp>
      <p:sp>
        <p:nvSpPr>
          <p:cNvPr id="126" name="Google Shape;68;p1"/>
          <p:cNvSpPr txBox="1"/>
          <p:nvPr/>
        </p:nvSpPr>
        <p:spPr>
          <a:xfrm>
            <a:off x="2711412" y="1754423"/>
            <a:ext cx="4734003" cy="7112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defRPr sz="1500">
                <a:latin typeface="Avenir Roman"/>
                <a:ea typeface="Avenir Roman"/>
                <a:cs typeface="Avenir Roman"/>
                <a:sym typeface="Avenir Roman"/>
              </a:defRPr>
            </a:pPr>
            <a:r>
              <a:t>Information Provided</a:t>
            </a:r>
          </a:p>
          <a:p>
            <a:pPr>
              <a:defRPr sz="1000">
                <a:latin typeface="Avenir Roman"/>
                <a:ea typeface="Avenir Roman"/>
                <a:cs typeface="Avenir Roman"/>
                <a:sym typeface="Avenir Roman"/>
              </a:defRPr>
            </a:pPr>
            <a:r>
              <a:t> (e.g. What questions will this source answer and what information can I obtain from this source?) Why are the information provided by the source important?)</a:t>
            </a:r>
          </a:p>
        </p:txBody>
      </p:sp>
      <p:sp>
        <p:nvSpPr>
          <p:cNvPr id="127" name="Google Shape;69;p1"/>
          <p:cNvSpPr/>
          <p:nvPr/>
        </p:nvSpPr>
        <p:spPr>
          <a:xfrm flipV="1">
            <a:off x="7447373" y="5381819"/>
            <a:ext cx="2" cy="3700210"/>
          </a:xfrm>
          <a:prstGeom prst="line">
            <a:avLst/>
          </a:prstGeom>
          <a:ln w="63500">
            <a:solidFill>
              <a:srgbClr val="5E5E5E"/>
            </a:solidFill>
            <a:miter lim="400000"/>
          </a:ln>
        </p:spPr>
        <p:txBody>
          <a:bodyPr lIns="0" tIns="0" rIns="0" bIns="0"/>
          <a:lstStyle/>
          <a:p>
            <a:pPr/>
          </a:p>
        </p:txBody>
      </p:sp>
      <p:sp>
        <p:nvSpPr>
          <p:cNvPr id="128" name="Google Shape;70;p1"/>
          <p:cNvSpPr/>
          <p:nvPr/>
        </p:nvSpPr>
        <p:spPr>
          <a:xfrm flipV="1">
            <a:off x="2634233" y="1714233"/>
            <a:ext cx="1" cy="7355096"/>
          </a:xfrm>
          <a:prstGeom prst="line">
            <a:avLst/>
          </a:prstGeom>
          <a:ln>
            <a:solidFill>
              <a:srgbClr val="5E5E5E"/>
            </a:solidFill>
            <a:miter lim="400000"/>
          </a:ln>
        </p:spPr>
        <p:txBody>
          <a:bodyPr lIns="0" tIns="0" rIns="0" bIns="0"/>
          <a:lstStyle/>
          <a:p>
            <a:pPr/>
          </a:p>
        </p:txBody>
      </p:sp>
      <p:sp>
        <p:nvSpPr>
          <p:cNvPr id="129" name="Google Shape;71;p1"/>
          <p:cNvSpPr/>
          <p:nvPr/>
        </p:nvSpPr>
        <p:spPr>
          <a:xfrm flipV="1">
            <a:off x="10438397" y="1705668"/>
            <a:ext cx="1" cy="7355095"/>
          </a:xfrm>
          <a:prstGeom prst="line">
            <a:avLst/>
          </a:prstGeom>
          <a:ln>
            <a:solidFill>
              <a:srgbClr val="5E5E5E"/>
            </a:solidFill>
            <a:miter lim="400000"/>
          </a:ln>
        </p:spPr>
        <p:txBody>
          <a:bodyPr lIns="0" tIns="0" rIns="0" bIns="0"/>
          <a:lstStyle/>
          <a:p>
            <a:pPr/>
          </a:p>
        </p:txBody>
      </p:sp>
      <p:sp>
        <p:nvSpPr>
          <p:cNvPr id="130" name="Google Shape;72;p1"/>
          <p:cNvSpPr txBox="1"/>
          <p:nvPr/>
        </p:nvSpPr>
        <p:spPr>
          <a:xfrm>
            <a:off x="844000" y="5449827"/>
            <a:ext cx="1645905" cy="14351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defRPr sz="1100">
                <a:latin typeface="Avenir Roman"/>
                <a:ea typeface="Avenir Roman"/>
                <a:cs typeface="Avenir Roman"/>
                <a:sym typeface="Avenir Roman"/>
              </a:defRPr>
            </a:pPr>
            <a:r>
              <a:t>B. Access Barriers/Obstacles</a:t>
            </a:r>
            <a:endParaRPr b="1">
              <a:latin typeface="Helvetica Neue"/>
              <a:ea typeface="Helvetica Neue"/>
              <a:cs typeface="Helvetica Neue"/>
              <a:sym typeface="Helvetica Neue"/>
            </a:endParaRPr>
          </a:p>
          <a:p>
            <a:pPr>
              <a:defRPr sz="1100">
                <a:latin typeface="Avenir Roman"/>
                <a:ea typeface="Avenir Roman"/>
                <a:cs typeface="Avenir Roman"/>
                <a:sym typeface="Avenir Roman"/>
              </a:defRPr>
            </a:pPr>
            <a:r>
              <a:t> (e.g. List at least 1 item of anything that might prevent access  or be an obstacle to covering your story.)</a:t>
            </a:r>
          </a:p>
        </p:txBody>
      </p:sp>
      <p:sp>
        <p:nvSpPr>
          <p:cNvPr id="131" name="Google Shape;73;p1"/>
          <p:cNvSpPr txBox="1"/>
          <p:nvPr/>
        </p:nvSpPr>
        <p:spPr>
          <a:xfrm>
            <a:off x="2711412" y="5392677"/>
            <a:ext cx="3276277" cy="14224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defRPr sz="1500">
                <a:latin typeface="Avenir Roman"/>
                <a:ea typeface="Avenir Roman"/>
                <a:cs typeface="Avenir Roman"/>
                <a:sym typeface="Avenir Roman"/>
              </a:defRPr>
            </a:pPr>
            <a:r>
              <a:t>Solution</a:t>
            </a:r>
          </a:p>
          <a:p>
            <a:pPr>
              <a:defRPr sz="1000">
                <a:latin typeface="Avenir Roman"/>
                <a:ea typeface="Avenir Roman"/>
                <a:cs typeface="Avenir Roman"/>
                <a:sym typeface="Avenir Roman"/>
              </a:defRPr>
            </a:pPr>
            <a:r>
              <a:t>(e.g. In 1 to 2 sentences, describe why this item might prevent you from accessing key information or be an obstacle to covering the story and any ideas you have to solve the challenge (e.g. The subject isn’t returning my calls. I know someone that can introduce me in person and that may help.)</a:t>
            </a:r>
          </a:p>
        </p:txBody>
      </p:sp>
      <p:sp>
        <p:nvSpPr>
          <p:cNvPr id="132" name="Google Shape;74;p1"/>
          <p:cNvSpPr txBox="1"/>
          <p:nvPr/>
        </p:nvSpPr>
        <p:spPr>
          <a:xfrm>
            <a:off x="5956698" y="5405377"/>
            <a:ext cx="1490677" cy="12446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defRPr sz="1500">
                <a:latin typeface="Avenir Roman"/>
                <a:ea typeface="Avenir Roman"/>
                <a:cs typeface="Avenir Roman"/>
                <a:sym typeface="Avenir Roman"/>
              </a:defRPr>
            </a:pPr>
            <a:r>
              <a:t>Contact Info:</a:t>
            </a:r>
          </a:p>
          <a:p>
            <a:pPr>
              <a:defRPr sz="1000">
                <a:latin typeface="Avenir Roman"/>
                <a:ea typeface="Avenir Roman"/>
                <a:cs typeface="Avenir Roman"/>
                <a:sym typeface="Avenir Roman"/>
              </a:defRPr>
            </a:pPr>
            <a:r>
              <a:t>(List at least 1 item: e.g.. phone, email, social media, website of people who can help you solve challenges)</a:t>
            </a:r>
          </a:p>
        </p:txBody>
      </p:sp>
      <p:sp>
        <p:nvSpPr>
          <p:cNvPr id="133" name="Google Shape;75;p1"/>
          <p:cNvSpPr/>
          <p:nvPr/>
        </p:nvSpPr>
        <p:spPr>
          <a:xfrm>
            <a:off x="819005" y="5400869"/>
            <a:ext cx="11366791" cy="1"/>
          </a:xfrm>
          <a:prstGeom prst="line">
            <a:avLst/>
          </a:prstGeom>
          <a:ln w="63500">
            <a:solidFill>
              <a:srgbClr val="5E5E5E"/>
            </a:solidFill>
            <a:miter lim="400000"/>
          </a:ln>
        </p:spPr>
        <p:txBody>
          <a:bodyPr lIns="0" tIns="0" rIns="0" bIns="0"/>
          <a:lstStyle/>
          <a:p>
            <a:pPr/>
          </a:p>
        </p:txBody>
      </p:sp>
      <p:sp>
        <p:nvSpPr>
          <p:cNvPr id="134" name="Google Shape;76;p1"/>
          <p:cNvSpPr txBox="1"/>
          <p:nvPr/>
        </p:nvSpPr>
        <p:spPr>
          <a:xfrm>
            <a:off x="7526480" y="5354577"/>
            <a:ext cx="2412287" cy="11938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defRPr sz="2200">
                <a:latin typeface="Avenir Roman"/>
                <a:ea typeface="Avenir Roman"/>
                <a:cs typeface="Avenir Roman"/>
                <a:sym typeface="Avenir Roman"/>
              </a:defRPr>
            </a:pPr>
            <a:r>
              <a:t>C. </a:t>
            </a:r>
            <a:r>
              <a:rPr sz="1500"/>
              <a:t>To-Do List</a:t>
            </a:r>
            <a:endParaRPr b="1" sz="1700">
              <a:latin typeface="Helvetica Neue"/>
              <a:ea typeface="Helvetica Neue"/>
              <a:cs typeface="Helvetica Neue"/>
              <a:sym typeface="Helvetica Neue"/>
            </a:endParaRPr>
          </a:p>
          <a:p>
            <a:pPr>
              <a:defRPr sz="1000">
                <a:latin typeface="Avenir Roman"/>
                <a:ea typeface="Avenir Roman"/>
                <a:cs typeface="Avenir Roman"/>
                <a:sym typeface="Avenir Roman"/>
              </a:defRPr>
            </a:pPr>
            <a:r>
              <a:t>(List at least five possible tasks you will need to do to complete your story assignment in chronological order or by importance. Include the final due date.)</a:t>
            </a:r>
          </a:p>
        </p:txBody>
      </p:sp>
      <p:sp>
        <p:nvSpPr>
          <p:cNvPr id="135" name="Google Shape;77;p1"/>
          <p:cNvSpPr txBox="1"/>
          <p:nvPr/>
        </p:nvSpPr>
        <p:spPr>
          <a:xfrm>
            <a:off x="10513376" y="5392677"/>
            <a:ext cx="1490678" cy="16256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defRPr sz="1500">
                <a:latin typeface="Avenir Roman"/>
                <a:ea typeface="Avenir Roman"/>
                <a:cs typeface="Avenir Roman"/>
                <a:sym typeface="Avenir Roman"/>
              </a:defRPr>
            </a:pPr>
            <a:r>
              <a:t>Due Date/Time</a:t>
            </a:r>
          </a:p>
          <a:p>
            <a:pPr>
              <a:defRPr sz="1000">
                <a:latin typeface="Avenir Roman"/>
                <a:ea typeface="Avenir Roman"/>
                <a:cs typeface="Avenir Roman"/>
                <a:sym typeface="Avenir Roman"/>
              </a:defRPr>
            </a:pPr>
            <a:r>
              <a:t>(List the date for each To-Do item.  Note the date you will need to do the task and/or any deadline Include the final due date. .)</a:t>
            </a:r>
          </a:p>
          <a:p>
            <a:pPr>
              <a:defRPr sz="1200">
                <a:latin typeface="Avenir Roman"/>
                <a:ea typeface="Avenir Roman"/>
                <a:cs typeface="Avenir Roman"/>
                <a:sym typeface="Avenir Roman"/>
              </a:defRPr>
            </a:pPr>
            <a:r>
              <a:t> </a:t>
            </a:r>
          </a:p>
        </p:txBody>
      </p:sp>
      <p:sp>
        <p:nvSpPr>
          <p:cNvPr id="136" name="Google Shape;78;p1"/>
          <p:cNvSpPr txBox="1"/>
          <p:nvPr/>
        </p:nvSpPr>
        <p:spPr>
          <a:xfrm>
            <a:off x="844000" y="2851617"/>
            <a:ext cx="1645905" cy="250445"/>
          </a:xfrm>
          <a:prstGeom prst="rect">
            <a:avLst/>
          </a:prstGeom>
          <a:ln w="12700">
            <a:miter lim="400000"/>
          </a:ln>
        </p:spPr>
        <p:txBody>
          <a:bodyPr lIns="50800" tIns="50800" rIns="50800" bIns="50800" anchor="ctr">
            <a:spAutoFit/>
          </a:bodyPr>
          <a:lstStyle/>
          <a:p>
            <a:pPr>
              <a:defRPr sz="1000">
                <a:latin typeface="Helvetica Neue"/>
                <a:ea typeface="Helvetica Neue"/>
                <a:cs typeface="Helvetica Neue"/>
                <a:sym typeface="Helvetica Neue"/>
              </a:defRPr>
            </a:pPr>
          </a:p>
        </p:txBody>
      </p:sp>
      <p:sp>
        <p:nvSpPr>
          <p:cNvPr id="137" name="Google Shape;79;p1"/>
          <p:cNvSpPr txBox="1"/>
          <p:nvPr/>
        </p:nvSpPr>
        <p:spPr>
          <a:xfrm>
            <a:off x="10513376" y="1690923"/>
            <a:ext cx="1747399" cy="10668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defRPr sz="1500">
                <a:latin typeface="Avenir Roman"/>
                <a:ea typeface="Avenir Roman"/>
                <a:cs typeface="Avenir Roman"/>
                <a:sym typeface="Avenir Roman"/>
              </a:defRPr>
            </a:pPr>
            <a:r>
              <a:t>Contact Info:</a:t>
            </a:r>
          </a:p>
          <a:p>
            <a:pPr>
              <a:defRPr sz="1000">
                <a:latin typeface="Avenir Roman"/>
                <a:ea typeface="Avenir Roman"/>
                <a:cs typeface="Avenir Roman"/>
                <a:sym typeface="Avenir Roman"/>
              </a:defRPr>
            </a:pPr>
            <a:r>
              <a:t>(List at lest 1 item for each contact: e.g. phone, email, social media, address, website, etc.(</a:t>
            </a:r>
          </a:p>
        </p:txBody>
      </p:sp>
      <p:sp>
        <p:nvSpPr>
          <p:cNvPr id="138" name="Google Shape;80;p1"/>
          <p:cNvSpPr/>
          <p:nvPr/>
        </p:nvSpPr>
        <p:spPr>
          <a:xfrm>
            <a:off x="816321" y="2726430"/>
            <a:ext cx="11335930" cy="1"/>
          </a:xfrm>
          <a:prstGeom prst="line">
            <a:avLst/>
          </a:prstGeom>
          <a:ln>
            <a:solidFill>
              <a:srgbClr val="5E5E5E"/>
            </a:solidFill>
            <a:miter lim="400000"/>
          </a:ln>
        </p:spPr>
        <p:txBody>
          <a:bodyPr lIns="0" tIns="0" rIns="0" bIns="0"/>
          <a:lstStyle/>
          <a:p>
            <a:pPr/>
          </a:p>
        </p:txBody>
      </p:sp>
      <p:sp>
        <p:nvSpPr>
          <p:cNvPr id="139" name="Google Shape;81;p1"/>
          <p:cNvSpPr txBox="1"/>
          <p:nvPr/>
        </p:nvSpPr>
        <p:spPr>
          <a:xfrm>
            <a:off x="2711412" y="2831307"/>
            <a:ext cx="7478862" cy="250445"/>
          </a:xfrm>
          <a:prstGeom prst="rect">
            <a:avLst/>
          </a:prstGeom>
          <a:ln w="12700">
            <a:miter lim="400000"/>
          </a:ln>
        </p:spPr>
        <p:txBody>
          <a:bodyPr lIns="50800" tIns="50800" rIns="50800" bIns="50800" anchor="ctr">
            <a:spAutoFit/>
          </a:bodyPr>
          <a:lstStyle/>
          <a:p>
            <a:pPr>
              <a:defRPr sz="1000">
                <a:latin typeface="Helvetica Neue"/>
                <a:ea typeface="Helvetica Neue"/>
                <a:cs typeface="Helvetica Neue"/>
                <a:sym typeface="Helvetica Neue"/>
              </a:defRPr>
            </a:pPr>
          </a:p>
        </p:txBody>
      </p:sp>
      <p:sp>
        <p:nvSpPr>
          <p:cNvPr id="140" name="Google Shape;82;p1"/>
          <p:cNvSpPr txBox="1"/>
          <p:nvPr/>
        </p:nvSpPr>
        <p:spPr>
          <a:xfrm>
            <a:off x="10540027" y="2962369"/>
            <a:ext cx="1243679" cy="250445"/>
          </a:xfrm>
          <a:prstGeom prst="rect">
            <a:avLst/>
          </a:prstGeom>
          <a:ln w="12700">
            <a:miter lim="400000"/>
          </a:ln>
        </p:spPr>
        <p:txBody>
          <a:bodyPr lIns="50800" tIns="50800" rIns="50800" bIns="50800" anchor="ctr">
            <a:spAutoFit/>
          </a:bodyPr>
          <a:lstStyle/>
          <a:p>
            <a:pPr>
              <a:defRPr sz="1000">
                <a:latin typeface="Helvetica Neue"/>
                <a:ea typeface="Helvetica Neue"/>
                <a:cs typeface="Helvetica Neue"/>
                <a:sym typeface="Helvetica Neue"/>
              </a:defRPr>
            </a:pPr>
          </a:p>
        </p:txBody>
      </p:sp>
      <p:sp>
        <p:nvSpPr>
          <p:cNvPr id="141" name="Google Shape;83;p1"/>
          <p:cNvSpPr txBox="1"/>
          <p:nvPr/>
        </p:nvSpPr>
        <p:spPr>
          <a:xfrm>
            <a:off x="856700" y="3490459"/>
            <a:ext cx="1645905" cy="250445"/>
          </a:xfrm>
          <a:prstGeom prst="rect">
            <a:avLst/>
          </a:prstGeom>
          <a:ln w="12700">
            <a:miter lim="400000"/>
          </a:ln>
        </p:spPr>
        <p:txBody>
          <a:bodyPr lIns="50800" tIns="50800" rIns="50800" bIns="50800" anchor="ctr">
            <a:spAutoFit/>
          </a:bodyPr>
          <a:lstStyle/>
          <a:p>
            <a:pPr>
              <a:defRPr sz="1000">
                <a:latin typeface="Helvetica Neue"/>
                <a:ea typeface="Helvetica Neue"/>
                <a:cs typeface="Helvetica Neue"/>
                <a:sym typeface="Helvetica Neue"/>
              </a:defRPr>
            </a:pPr>
          </a:p>
        </p:txBody>
      </p:sp>
      <p:sp>
        <p:nvSpPr>
          <p:cNvPr id="142" name="Google Shape;84;p1"/>
          <p:cNvSpPr txBox="1"/>
          <p:nvPr/>
        </p:nvSpPr>
        <p:spPr>
          <a:xfrm>
            <a:off x="2711412" y="3381376"/>
            <a:ext cx="7638816" cy="250445"/>
          </a:xfrm>
          <a:prstGeom prst="rect">
            <a:avLst/>
          </a:prstGeom>
          <a:ln w="12700">
            <a:miter lim="400000"/>
          </a:ln>
        </p:spPr>
        <p:txBody>
          <a:bodyPr lIns="50800" tIns="50800" rIns="50800" bIns="50800" anchor="ctr">
            <a:spAutoFit/>
          </a:bodyPr>
          <a:lstStyle/>
          <a:p>
            <a:pPr>
              <a:defRPr sz="1000">
                <a:latin typeface="Helvetica Neue"/>
                <a:ea typeface="Helvetica Neue"/>
                <a:cs typeface="Helvetica Neue"/>
                <a:sym typeface="Helvetica Neue"/>
              </a:defRPr>
            </a:pPr>
          </a:p>
        </p:txBody>
      </p:sp>
      <p:sp>
        <p:nvSpPr>
          <p:cNvPr id="143" name="Google Shape;85;p1"/>
          <p:cNvSpPr txBox="1"/>
          <p:nvPr/>
        </p:nvSpPr>
        <p:spPr>
          <a:xfrm>
            <a:off x="856700" y="4241420"/>
            <a:ext cx="1645905" cy="250445"/>
          </a:xfrm>
          <a:prstGeom prst="rect">
            <a:avLst/>
          </a:prstGeom>
          <a:ln w="12700">
            <a:miter lim="400000"/>
          </a:ln>
        </p:spPr>
        <p:txBody>
          <a:bodyPr lIns="50800" tIns="50800" rIns="50800" bIns="50800" anchor="ctr">
            <a:spAutoFit/>
          </a:bodyPr>
          <a:lstStyle/>
          <a:p>
            <a:pPr>
              <a:defRPr sz="1000">
                <a:latin typeface="Helvetica Neue"/>
                <a:ea typeface="Helvetica Neue"/>
                <a:cs typeface="Helvetica Neue"/>
                <a:sym typeface="Helvetica Neue"/>
              </a:defRPr>
            </a:pPr>
          </a:p>
        </p:txBody>
      </p:sp>
      <p:sp>
        <p:nvSpPr>
          <p:cNvPr id="144" name="Google Shape;86;p1"/>
          <p:cNvSpPr txBox="1"/>
          <p:nvPr/>
        </p:nvSpPr>
        <p:spPr>
          <a:xfrm>
            <a:off x="2711412" y="4200840"/>
            <a:ext cx="7697421" cy="250445"/>
          </a:xfrm>
          <a:prstGeom prst="rect">
            <a:avLst/>
          </a:prstGeom>
          <a:ln w="12700">
            <a:miter lim="400000"/>
          </a:ln>
        </p:spPr>
        <p:txBody>
          <a:bodyPr lIns="50800" tIns="50800" rIns="50800" bIns="50800" anchor="ctr">
            <a:spAutoFit/>
          </a:bodyPr>
          <a:lstStyle/>
          <a:p>
            <a:pPr>
              <a:defRPr sz="1000">
                <a:latin typeface="Helvetica Neue"/>
                <a:ea typeface="Helvetica Neue"/>
                <a:cs typeface="Helvetica Neue"/>
                <a:sym typeface="Helvetica Neue"/>
              </a:defRPr>
            </a:pPr>
          </a:p>
        </p:txBody>
      </p:sp>
      <p:sp>
        <p:nvSpPr>
          <p:cNvPr id="145" name="Google Shape;87;p1"/>
          <p:cNvSpPr txBox="1"/>
          <p:nvPr/>
        </p:nvSpPr>
        <p:spPr>
          <a:xfrm>
            <a:off x="10540027" y="3636966"/>
            <a:ext cx="1243679" cy="250445"/>
          </a:xfrm>
          <a:prstGeom prst="rect">
            <a:avLst/>
          </a:prstGeom>
          <a:ln w="12700">
            <a:miter lim="400000"/>
          </a:ln>
        </p:spPr>
        <p:txBody>
          <a:bodyPr lIns="50800" tIns="50800" rIns="50800" bIns="50800" anchor="ctr">
            <a:spAutoFit/>
          </a:bodyPr>
          <a:lstStyle/>
          <a:p>
            <a:pPr>
              <a:defRPr sz="1000">
                <a:latin typeface="Helvetica Neue"/>
                <a:ea typeface="Helvetica Neue"/>
                <a:cs typeface="Helvetica Neue"/>
                <a:sym typeface="Helvetica Neue"/>
              </a:defRPr>
            </a:pPr>
          </a:p>
        </p:txBody>
      </p:sp>
      <p:sp>
        <p:nvSpPr>
          <p:cNvPr id="146" name="Google Shape;88;p1"/>
          <p:cNvSpPr txBox="1"/>
          <p:nvPr/>
        </p:nvSpPr>
        <p:spPr>
          <a:xfrm>
            <a:off x="10540027" y="4295588"/>
            <a:ext cx="1243679" cy="250445"/>
          </a:xfrm>
          <a:prstGeom prst="rect">
            <a:avLst/>
          </a:prstGeom>
          <a:ln w="12700">
            <a:miter lim="400000"/>
          </a:ln>
        </p:spPr>
        <p:txBody>
          <a:bodyPr lIns="50800" tIns="50800" rIns="50800" bIns="50800" anchor="ctr">
            <a:spAutoFit/>
          </a:bodyPr>
          <a:lstStyle/>
          <a:p>
            <a:pPr>
              <a:defRPr sz="1000">
                <a:latin typeface="Helvetica Neue"/>
                <a:ea typeface="Helvetica Neue"/>
                <a:cs typeface="Helvetica Neue"/>
                <a:sym typeface="Helvetica Neue"/>
              </a:defRPr>
            </a:pPr>
          </a:p>
        </p:txBody>
      </p:sp>
      <p:sp>
        <p:nvSpPr>
          <p:cNvPr id="147" name="Google Shape;89;p1"/>
          <p:cNvSpPr txBox="1"/>
          <p:nvPr/>
        </p:nvSpPr>
        <p:spPr>
          <a:xfrm>
            <a:off x="899429" y="7022412"/>
            <a:ext cx="1645905" cy="279401"/>
          </a:xfrm>
          <a:prstGeom prst="rect">
            <a:avLst/>
          </a:prstGeom>
          <a:ln w="12700">
            <a:miter lim="400000"/>
          </a:ln>
        </p:spPr>
        <p:txBody>
          <a:bodyPr lIns="50800" tIns="50800" rIns="50800" bIns="50800" anchor="ctr">
            <a:spAutoFit/>
          </a:bodyPr>
          <a:lstStyle/>
          <a:p>
            <a:pPr>
              <a:defRPr sz="1000">
                <a:latin typeface="Avenir Roman"/>
                <a:ea typeface="Avenir Roman"/>
                <a:cs typeface="Avenir Roman"/>
                <a:sym typeface="Avenir Roman"/>
              </a:defRPr>
            </a:pPr>
          </a:p>
        </p:txBody>
      </p:sp>
      <p:sp>
        <p:nvSpPr>
          <p:cNvPr id="148" name="Google Shape;90;p1"/>
          <p:cNvSpPr txBox="1"/>
          <p:nvPr/>
        </p:nvSpPr>
        <p:spPr>
          <a:xfrm>
            <a:off x="2711412" y="7225612"/>
            <a:ext cx="3163290" cy="279401"/>
          </a:xfrm>
          <a:prstGeom prst="rect">
            <a:avLst/>
          </a:prstGeom>
          <a:ln w="12700">
            <a:miter lim="400000"/>
          </a:ln>
        </p:spPr>
        <p:txBody>
          <a:bodyPr lIns="50800" tIns="50800" rIns="50800" bIns="50800" anchor="ctr">
            <a:spAutoFit/>
          </a:bodyPr>
          <a:lstStyle/>
          <a:p>
            <a:pPr>
              <a:defRPr sz="1000">
                <a:latin typeface="Avenir Roman"/>
                <a:ea typeface="Avenir Roman"/>
                <a:cs typeface="Avenir Roman"/>
                <a:sym typeface="Avenir Roman"/>
              </a:defRPr>
            </a:pPr>
          </a:p>
        </p:txBody>
      </p:sp>
      <p:sp>
        <p:nvSpPr>
          <p:cNvPr id="149" name="Google Shape;91;p1"/>
          <p:cNvSpPr txBox="1"/>
          <p:nvPr/>
        </p:nvSpPr>
        <p:spPr>
          <a:xfrm>
            <a:off x="782776" y="7748359"/>
            <a:ext cx="1645906" cy="279401"/>
          </a:xfrm>
          <a:prstGeom prst="rect">
            <a:avLst/>
          </a:prstGeom>
          <a:ln w="12700">
            <a:miter lim="400000"/>
          </a:ln>
        </p:spPr>
        <p:txBody>
          <a:bodyPr lIns="50800" tIns="50800" rIns="50800" bIns="50800" anchor="ctr">
            <a:spAutoFit/>
          </a:bodyPr>
          <a:lstStyle/>
          <a:p>
            <a:pPr>
              <a:defRPr sz="1000">
                <a:latin typeface="Avenir Roman"/>
                <a:ea typeface="Avenir Roman"/>
                <a:cs typeface="Avenir Roman"/>
                <a:sym typeface="Avenir Roman"/>
              </a:defRPr>
            </a:pPr>
          </a:p>
        </p:txBody>
      </p:sp>
      <p:sp>
        <p:nvSpPr>
          <p:cNvPr id="150" name="Google Shape;92;p1"/>
          <p:cNvSpPr txBox="1"/>
          <p:nvPr/>
        </p:nvSpPr>
        <p:spPr>
          <a:xfrm>
            <a:off x="2711412" y="8161963"/>
            <a:ext cx="3163290" cy="279401"/>
          </a:xfrm>
          <a:prstGeom prst="rect">
            <a:avLst/>
          </a:prstGeom>
          <a:ln w="12700">
            <a:miter lim="400000"/>
          </a:ln>
        </p:spPr>
        <p:txBody>
          <a:bodyPr lIns="50800" tIns="50800" rIns="50800" bIns="50800" anchor="ctr">
            <a:spAutoFit/>
          </a:bodyPr>
          <a:lstStyle/>
          <a:p>
            <a:pPr>
              <a:defRPr sz="1000">
                <a:latin typeface="Avenir Roman"/>
                <a:ea typeface="Avenir Roman"/>
                <a:cs typeface="Avenir Roman"/>
                <a:sym typeface="Avenir Roman"/>
              </a:defRPr>
            </a:pPr>
          </a:p>
        </p:txBody>
      </p:sp>
      <p:sp>
        <p:nvSpPr>
          <p:cNvPr id="151" name="Google Shape;93;p1"/>
          <p:cNvSpPr txBox="1"/>
          <p:nvPr/>
        </p:nvSpPr>
        <p:spPr>
          <a:xfrm>
            <a:off x="6053578" y="7143880"/>
            <a:ext cx="1243679" cy="250445"/>
          </a:xfrm>
          <a:prstGeom prst="rect">
            <a:avLst/>
          </a:prstGeom>
          <a:ln w="12700">
            <a:miter lim="400000"/>
          </a:ln>
        </p:spPr>
        <p:txBody>
          <a:bodyPr lIns="50800" tIns="50800" rIns="50800" bIns="50800" anchor="ctr">
            <a:spAutoFit/>
          </a:bodyPr>
          <a:lstStyle/>
          <a:p>
            <a:pPr>
              <a:defRPr sz="1000">
                <a:latin typeface="Helvetica Neue"/>
                <a:ea typeface="Helvetica Neue"/>
                <a:cs typeface="Helvetica Neue"/>
                <a:sym typeface="Helvetica Neue"/>
              </a:defRPr>
            </a:pPr>
          </a:p>
        </p:txBody>
      </p:sp>
      <p:sp>
        <p:nvSpPr>
          <p:cNvPr id="152" name="Google Shape;95;p1"/>
          <p:cNvSpPr txBox="1"/>
          <p:nvPr/>
        </p:nvSpPr>
        <p:spPr>
          <a:xfrm>
            <a:off x="7479124" y="7556013"/>
            <a:ext cx="4350629" cy="238101"/>
          </a:xfrm>
          <a:prstGeom prst="rect">
            <a:avLst/>
          </a:prstGeom>
          <a:ln w="12700">
            <a:miter lim="400000"/>
          </a:ln>
        </p:spPr>
        <p:txBody>
          <a:bodyPr lIns="50800" tIns="50800" rIns="50800" bIns="50800" anchor="ctr">
            <a:spAutoFit/>
          </a:bodyPr>
          <a:lstStyle/>
          <a:p>
            <a:pPr marL="139065" indent="-139065">
              <a:buClr>
                <a:srgbClr val="000000"/>
              </a:buClr>
              <a:buSzPts val="900"/>
              <a:buFont typeface="Helvetica Neue"/>
              <a:buChar char="•"/>
              <a:defRPr sz="900">
                <a:latin typeface="Helvetica Neue"/>
                <a:ea typeface="Helvetica Neue"/>
                <a:cs typeface="Helvetica Neue"/>
                <a:sym typeface="Helvetica Neue"/>
              </a:defRPr>
            </a:pPr>
          </a:p>
        </p:txBody>
      </p:sp>
      <p:sp>
        <p:nvSpPr>
          <p:cNvPr id="153" name="Google Shape;96;p1"/>
          <p:cNvSpPr txBox="1"/>
          <p:nvPr/>
        </p:nvSpPr>
        <p:spPr>
          <a:xfrm>
            <a:off x="3865879" y="338455"/>
            <a:ext cx="4879342" cy="4318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ctr">
              <a:defRPr sz="1900">
                <a:latin typeface="Avenir Roman"/>
                <a:ea typeface="Avenir Roman"/>
                <a:cs typeface="Avenir Roman"/>
                <a:sym typeface="Avenir Roman"/>
              </a:defRPr>
            </a:lvl1pPr>
          </a:lstStyle>
          <a:p>
            <a:pPr/>
            <a:r>
              <a:t>Name: __________</a:t>
            </a:r>
          </a:p>
        </p:txBody>
      </p:sp>
      <p:sp>
        <p:nvSpPr>
          <p:cNvPr id="154" name="Google Shape;98;p1"/>
          <p:cNvSpPr txBox="1"/>
          <p:nvPr/>
        </p:nvSpPr>
        <p:spPr>
          <a:xfrm>
            <a:off x="9825990" y="338455"/>
            <a:ext cx="3121661" cy="4318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ctr">
              <a:defRPr sz="1900">
                <a:latin typeface="Avenir Roman"/>
                <a:ea typeface="Avenir Roman"/>
                <a:cs typeface="Avenir Roman"/>
                <a:sym typeface="Avenir Roman"/>
              </a:defRPr>
            </a:lvl1pPr>
          </a:lstStyle>
          <a:p>
            <a:pPr/>
            <a:r>
              <a:t>Date: _______</a:t>
            </a:r>
          </a:p>
        </p:txBody>
      </p:sp>
      <p:sp>
        <p:nvSpPr>
          <p:cNvPr id="155" name="Google Shape;99;p1"/>
          <p:cNvSpPr txBox="1"/>
          <p:nvPr/>
        </p:nvSpPr>
        <p:spPr>
          <a:xfrm>
            <a:off x="899429" y="4907560"/>
            <a:ext cx="1645905" cy="250445"/>
          </a:xfrm>
          <a:prstGeom prst="rect">
            <a:avLst/>
          </a:prstGeom>
          <a:ln w="12700">
            <a:miter lim="400000"/>
          </a:ln>
        </p:spPr>
        <p:txBody>
          <a:bodyPr lIns="50800" tIns="50800" rIns="50800" bIns="50800" anchor="ctr">
            <a:spAutoFit/>
          </a:bodyPr>
          <a:lstStyle/>
          <a:p>
            <a:pPr>
              <a:defRPr sz="1000">
                <a:latin typeface="Helvetica Neue"/>
                <a:ea typeface="Helvetica Neue"/>
                <a:cs typeface="Helvetica Neue"/>
                <a:sym typeface="Helvetica Neue"/>
              </a:defRPr>
            </a:pPr>
          </a:p>
        </p:txBody>
      </p:sp>
      <p:sp>
        <p:nvSpPr>
          <p:cNvPr id="156" name="Google Shape;100;p1"/>
          <p:cNvSpPr txBox="1"/>
          <p:nvPr/>
        </p:nvSpPr>
        <p:spPr>
          <a:xfrm>
            <a:off x="2711412" y="4834859"/>
            <a:ext cx="6920777" cy="250445"/>
          </a:xfrm>
          <a:prstGeom prst="rect">
            <a:avLst/>
          </a:prstGeom>
          <a:ln w="12700">
            <a:miter lim="400000"/>
          </a:ln>
        </p:spPr>
        <p:txBody>
          <a:bodyPr lIns="50800" tIns="50800" rIns="50800" bIns="50800" anchor="ctr">
            <a:spAutoFit/>
          </a:bodyPr>
          <a:lstStyle/>
          <a:p>
            <a:pPr>
              <a:defRPr sz="1000">
                <a:latin typeface="Helvetica Neue"/>
                <a:ea typeface="Helvetica Neue"/>
                <a:cs typeface="Helvetica Neue"/>
                <a:sym typeface="Helvetica Neue"/>
              </a:defRPr>
            </a:pPr>
          </a:p>
        </p:txBody>
      </p:sp>
      <p:sp>
        <p:nvSpPr>
          <p:cNvPr id="157" name="Google Shape;101;p1"/>
          <p:cNvSpPr txBox="1"/>
          <p:nvPr/>
        </p:nvSpPr>
        <p:spPr>
          <a:xfrm>
            <a:off x="10586074" y="4889027"/>
            <a:ext cx="1243679" cy="250445"/>
          </a:xfrm>
          <a:prstGeom prst="rect">
            <a:avLst/>
          </a:prstGeom>
          <a:ln w="12700">
            <a:miter lim="400000"/>
          </a:ln>
        </p:spPr>
        <p:txBody>
          <a:bodyPr lIns="50800" tIns="50800" rIns="50800" bIns="50800" anchor="ctr">
            <a:spAutoFit/>
          </a:bodyPr>
          <a:lstStyle/>
          <a:p>
            <a:pPr>
              <a:defRPr sz="1000">
                <a:latin typeface="Helvetica Neue"/>
                <a:ea typeface="Helvetica Neue"/>
                <a:cs typeface="Helvetica Neue"/>
                <a:sym typeface="Helvetica Neue"/>
              </a:defRPr>
            </a:pPr>
          </a:p>
        </p:txBody>
      </p:sp>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White">
  <a:themeElements>
    <a:clrScheme name="White">
      <a:dk1>
        <a:srgbClr val="000000"/>
      </a:dk1>
      <a:lt1>
        <a:srgbClr val="FFFFFF"/>
      </a:lt1>
      <a:dk2>
        <a:srgbClr val="A7A7A7"/>
      </a:dk2>
      <a:lt2>
        <a:srgbClr val="535353"/>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Arial"/>
        <a:ea typeface="Arial"/>
        <a:cs typeface="Arial"/>
      </a:majorFont>
      <a:minorFont>
        <a:latin typeface="Helvetica"/>
        <a:ea typeface="Helvetica"/>
        <a:cs typeface="Helvetica"/>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sx="100000" sy="100000" kx="0" ky="0" algn="b" rotWithShape="0" blurRad="38100" dist="20000" dir="540000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0" tIns="0" rIns="0" bIns="0"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400" u="none" kumimoji="0" normalizeH="0">
            <a:ln>
              <a:noFill/>
            </a:ln>
            <a:solidFill>
              <a:srgbClr val="000000"/>
            </a:solidFill>
            <a:effectLst/>
            <a:uFillTx/>
            <a:latin typeface="+mj-lt"/>
            <a:ea typeface="+mj-ea"/>
            <a:cs typeface="+mj-cs"/>
            <a:sym typeface="Arial"/>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outerShdw sx="100000" sy="100000" kx="0" ky="0" algn="b" rotWithShape="0" blurRad="38100" dist="20000" dir="5400000">
            <a:srgbClr val="000000">
              <a:alpha val="38000"/>
            </a:srgbClr>
          </a:outerShdw>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0" tIns="0" rIns="0" bIns="0"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400" u="none" kumimoji="0" normalizeH="0">
            <a:ln>
              <a:noFill/>
            </a:ln>
            <a:solidFill>
              <a:srgbClr val="000000"/>
            </a:solidFill>
            <a:effectLst/>
            <a:uFillTx/>
            <a:latin typeface="+mj-lt"/>
            <a:ea typeface="+mj-ea"/>
            <a:cs typeface="+mj-cs"/>
            <a:sym typeface="Arial"/>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White">
  <a:themeElements>
    <a:clrScheme name="White">
      <a:dk1>
        <a:srgbClr val="000000"/>
      </a:dk1>
      <a:lt1>
        <a:srgbClr val="FFFFFF"/>
      </a:lt1>
      <a:dk2>
        <a:srgbClr val="A7A7A7"/>
      </a:dk2>
      <a:lt2>
        <a:srgbClr val="535353"/>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Arial"/>
        <a:ea typeface="Arial"/>
        <a:cs typeface="Arial"/>
      </a:majorFont>
      <a:minorFont>
        <a:latin typeface="Helvetica"/>
        <a:ea typeface="Helvetica"/>
        <a:cs typeface="Helvetica"/>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sx="100000" sy="100000" kx="0" ky="0" algn="b" rotWithShape="0" blurRad="38100" dist="20000" dir="540000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0" tIns="0" rIns="0" bIns="0"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400" u="none" kumimoji="0" normalizeH="0">
            <a:ln>
              <a:noFill/>
            </a:ln>
            <a:solidFill>
              <a:srgbClr val="000000"/>
            </a:solidFill>
            <a:effectLst/>
            <a:uFillTx/>
            <a:latin typeface="+mj-lt"/>
            <a:ea typeface="+mj-ea"/>
            <a:cs typeface="+mj-cs"/>
            <a:sym typeface="Arial"/>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outerShdw sx="100000" sy="100000" kx="0" ky="0" algn="b" rotWithShape="0" blurRad="38100" dist="20000" dir="5400000">
            <a:srgbClr val="000000">
              <a:alpha val="38000"/>
            </a:srgbClr>
          </a:outerShdw>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0" tIns="0" rIns="0" bIns="0"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400" u="none" kumimoji="0" normalizeH="0">
            <a:ln>
              <a:noFill/>
            </a:ln>
            <a:solidFill>
              <a:srgbClr val="000000"/>
            </a:solidFill>
            <a:effectLst/>
            <a:uFillTx/>
            <a:latin typeface="+mj-lt"/>
            <a:ea typeface="+mj-ea"/>
            <a:cs typeface="+mj-cs"/>
            <a:sym typeface="Arial"/>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